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62" r:id="rId2"/>
    <p:sldId id="258" r:id="rId3"/>
    <p:sldId id="259" r:id="rId4"/>
    <p:sldId id="263" r:id="rId5"/>
    <p:sldId id="260" r:id="rId6"/>
    <p:sldId id="265" r:id="rId7"/>
    <p:sldId id="257" r:id="rId8"/>
    <p:sldId id="266" r:id="rId9"/>
    <p:sldId id="267" r:id="rId10"/>
    <p:sldId id="268" r:id="rId11"/>
    <p:sldId id="269" r:id="rId12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9FF"/>
    <a:srgbClr val="FF5229"/>
    <a:srgbClr val="FF71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>
      <p:cViewPr>
        <p:scale>
          <a:sx n="110" d="100"/>
          <a:sy n="110" d="100"/>
        </p:scale>
        <p:origin x="-132" y="-13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1976C4-C20F-43EF-8313-DDC6F1E26961}" type="datetimeFigureOut">
              <a:rPr lang="ko-KR" altLang="en-US" smtClean="0"/>
              <a:t>2017-01-18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B6FD60-4A73-4E77-BC7C-7DCE5C67FA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21429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B6FD60-4A73-4E77-BC7C-7DCE5C67FAC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68648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0DD76-02D0-4810-A5E4-50357D867EC9}" type="datetimeFigureOut">
              <a:rPr lang="ko-KR" altLang="en-US" smtClean="0"/>
              <a:t>2017-01-18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F11B2-873F-4182-B841-9FCCED8FA7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7554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0DD76-02D0-4810-A5E4-50357D867EC9}" type="datetimeFigureOut">
              <a:rPr lang="ko-KR" altLang="en-US" smtClean="0"/>
              <a:t>2017-01-18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F11B2-873F-4182-B841-9FCCED8FA7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13151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0DD76-02D0-4810-A5E4-50357D867EC9}" type="datetimeFigureOut">
              <a:rPr lang="ko-KR" altLang="en-US" smtClean="0"/>
              <a:t>2017-01-18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F11B2-873F-4182-B841-9FCCED8FA7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79810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0DD76-02D0-4810-A5E4-50357D867EC9}" type="datetimeFigureOut">
              <a:rPr lang="ko-KR" altLang="en-US" smtClean="0"/>
              <a:t>2017-01-18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F11B2-873F-4182-B841-9FCCED8FA7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57747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0DD76-02D0-4810-A5E4-50357D867EC9}" type="datetimeFigureOut">
              <a:rPr lang="ko-KR" altLang="en-US" smtClean="0"/>
              <a:t>2017-01-18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F11B2-873F-4182-B841-9FCCED8FA7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2256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0DD76-02D0-4810-A5E4-50357D867EC9}" type="datetimeFigureOut">
              <a:rPr lang="ko-KR" altLang="en-US" smtClean="0"/>
              <a:t>2017-01-18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F11B2-873F-4182-B841-9FCCED8FA7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00396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0DD76-02D0-4810-A5E4-50357D867EC9}" type="datetimeFigureOut">
              <a:rPr lang="ko-KR" altLang="en-US" smtClean="0"/>
              <a:t>2017-01-18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F11B2-873F-4182-B841-9FCCED8FA7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9065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0DD76-02D0-4810-A5E4-50357D867EC9}" type="datetimeFigureOut">
              <a:rPr lang="ko-KR" altLang="en-US" smtClean="0"/>
              <a:t>2017-01-18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F11B2-873F-4182-B841-9FCCED8FA7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09480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0DD76-02D0-4810-A5E4-50357D867EC9}" type="datetimeFigureOut">
              <a:rPr lang="ko-KR" altLang="en-US" smtClean="0"/>
              <a:t>2017-01-18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F11B2-873F-4182-B841-9FCCED8FA7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4803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0DD76-02D0-4810-A5E4-50357D867EC9}" type="datetimeFigureOut">
              <a:rPr lang="ko-KR" altLang="en-US" smtClean="0"/>
              <a:t>2017-01-18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F11B2-873F-4182-B841-9FCCED8FA7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99449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0DD76-02D0-4810-A5E4-50357D867EC9}" type="datetimeFigureOut">
              <a:rPr lang="ko-KR" altLang="en-US" smtClean="0"/>
              <a:t>2017-01-18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F11B2-873F-4182-B841-9FCCED8FA7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31569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C0DD76-02D0-4810-A5E4-50357D867EC9}" type="datetimeFigureOut">
              <a:rPr lang="ko-KR" altLang="en-US" smtClean="0"/>
              <a:t>2017-01-18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AF11B2-873F-4182-B841-9FCCED8FA7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4733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857625" cy="6858000"/>
          </a:xfrm>
          <a:prstGeom prst="rect">
            <a:avLst/>
          </a:prstGeom>
        </p:spPr>
      </p:pic>
      <p:sp>
        <p:nvSpPr>
          <p:cNvPr id="5" name="오른쪽 중괄호 4"/>
          <p:cNvSpPr/>
          <p:nvPr/>
        </p:nvSpPr>
        <p:spPr>
          <a:xfrm rot="16200000" flipH="1">
            <a:off x="-24262" y="140626"/>
            <a:ext cx="146524" cy="98536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오른쪽 중괄호 7"/>
          <p:cNvSpPr/>
          <p:nvPr/>
        </p:nvSpPr>
        <p:spPr>
          <a:xfrm rot="16200000" flipH="1">
            <a:off x="3728210" y="1508778"/>
            <a:ext cx="146524" cy="98536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오른쪽 중괄호 10"/>
          <p:cNvSpPr/>
          <p:nvPr/>
        </p:nvSpPr>
        <p:spPr>
          <a:xfrm rot="10800000">
            <a:off x="2195736" y="0"/>
            <a:ext cx="146524" cy="98536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오른쪽 중괄호 18"/>
          <p:cNvSpPr/>
          <p:nvPr/>
        </p:nvSpPr>
        <p:spPr>
          <a:xfrm flipH="1">
            <a:off x="971600" y="6597352"/>
            <a:ext cx="146524" cy="260648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오른쪽 중괄호 19"/>
          <p:cNvSpPr/>
          <p:nvPr/>
        </p:nvSpPr>
        <p:spPr>
          <a:xfrm flipH="1">
            <a:off x="971600" y="6364036"/>
            <a:ext cx="146524" cy="98536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오른쪽 중괄호 20"/>
          <p:cNvSpPr/>
          <p:nvPr/>
        </p:nvSpPr>
        <p:spPr>
          <a:xfrm rot="16200000" flipH="1">
            <a:off x="2969702" y="857342"/>
            <a:ext cx="146524" cy="1401408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오른쪽 중괄호 21"/>
          <p:cNvSpPr/>
          <p:nvPr/>
        </p:nvSpPr>
        <p:spPr>
          <a:xfrm flipH="1">
            <a:off x="2195736" y="107396"/>
            <a:ext cx="146524" cy="1401408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-152820" y="206630"/>
            <a:ext cx="432048" cy="213516"/>
          </a:xfrm>
        </p:spPr>
        <p:txBody>
          <a:bodyPr>
            <a:normAutofit fontScale="90000"/>
          </a:bodyPr>
          <a:lstStyle/>
          <a:p>
            <a:r>
              <a:rPr lang="en-US" altLang="ko-KR" sz="900" dirty="0" smtClean="0">
                <a:solidFill>
                  <a:srgbClr val="FF29FF"/>
                </a:solidFill>
              </a:rPr>
              <a:t>10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3" name="제목 1"/>
          <p:cNvSpPr txBox="1">
            <a:spLocks/>
          </p:cNvSpPr>
          <p:nvPr/>
        </p:nvSpPr>
        <p:spPr>
          <a:xfrm>
            <a:off x="1907704" y="-57490"/>
            <a:ext cx="432048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4" name="제목 1"/>
          <p:cNvSpPr txBox="1">
            <a:spLocks/>
          </p:cNvSpPr>
          <p:nvPr/>
        </p:nvSpPr>
        <p:spPr>
          <a:xfrm>
            <a:off x="1835696" y="701342"/>
            <a:ext cx="504056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130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9" name="제목 1"/>
          <p:cNvSpPr txBox="1">
            <a:spLocks/>
          </p:cNvSpPr>
          <p:nvPr/>
        </p:nvSpPr>
        <p:spPr>
          <a:xfrm>
            <a:off x="2826940" y="1584500"/>
            <a:ext cx="432048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130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30" name="제목 1"/>
          <p:cNvSpPr txBox="1">
            <a:spLocks/>
          </p:cNvSpPr>
          <p:nvPr/>
        </p:nvSpPr>
        <p:spPr>
          <a:xfrm>
            <a:off x="3563888" y="1584500"/>
            <a:ext cx="432048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31" name="제목 1"/>
          <p:cNvSpPr txBox="1">
            <a:spLocks/>
          </p:cNvSpPr>
          <p:nvPr/>
        </p:nvSpPr>
        <p:spPr>
          <a:xfrm>
            <a:off x="673608" y="6306546"/>
            <a:ext cx="432048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32" name="제목 1"/>
          <p:cNvSpPr txBox="1">
            <a:spLocks/>
          </p:cNvSpPr>
          <p:nvPr/>
        </p:nvSpPr>
        <p:spPr>
          <a:xfrm>
            <a:off x="673608" y="6620918"/>
            <a:ext cx="432048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25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772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D:\의뢰의뢰\네이버오픈페스트\06_자취남기기(빈화면)_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385806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오른쪽 중괄호 4"/>
          <p:cNvSpPr/>
          <p:nvPr/>
        </p:nvSpPr>
        <p:spPr>
          <a:xfrm>
            <a:off x="3916471" y="0"/>
            <a:ext cx="146524" cy="476300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3923928" y="70499"/>
            <a:ext cx="523086" cy="3540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45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9" name="오른쪽 중괄호 8"/>
          <p:cNvSpPr/>
          <p:nvPr/>
        </p:nvSpPr>
        <p:spPr>
          <a:xfrm>
            <a:off x="3922674" y="948088"/>
            <a:ext cx="140322" cy="752720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오른쪽 중괄호 10"/>
          <p:cNvSpPr/>
          <p:nvPr/>
        </p:nvSpPr>
        <p:spPr>
          <a:xfrm>
            <a:off x="3923929" y="2184612"/>
            <a:ext cx="139068" cy="524308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오른쪽 중괄호 12"/>
          <p:cNvSpPr/>
          <p:nvPr/>
        </p:nvSpPr>
        <p:spPr>
          <a:xfrm>
            <a:off x="3909014" y="3192724"/>
            <a:ext cx="153982" cy="1634560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오른쪽 중괄호 14"/>
          <p:cNvSpPr/>
          <p:nvPr/>
        </p:nvSpPr>
        <p:spPr>
          <a:xfrm>
            <a:off x="3909014" y="464285"/>
            <a:ext cx="84449" cy="483803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오른쪽 중괄호 16"/>
          <p:cNvSpPr/>
          <p:nvPr/>
        </p:nvSpPr>
        <p:spPr>
          <a:xfrm>
            <a:off x="3909014" y="1700808"/>
            <a:ext cx="84449" cy="483803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오른쪽 중괄호 17"/>
          <p:cNvSpPr/>
          <p:nvPr/>
        </p:nvSpPr>
        <p:spPr>
          <a:xfrm>
            <a:off x="3909014" y="2708920"/>
            <a:ext cx="84449" cy="483803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제목 1"/>
          <p:cNvSpPr txBox="1">
            <a:spLocks/>
          </p:cNvSpPr>
          <p:nvPr/>
        </p:nvSpPr>
        <p:spPr>
          <a:xfrm>
            <a:off x="3923928" y="1147426"/>
            <a:ext cx="523086" cy="3540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70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0" name="제목 1"/>
          <p:cNvSpPr txBox="1">
            <a:spLocks/>
          </p:cNvSpPr>
          <p:nvPr/>
        </p:nvSpPr>
        <p:spPr>
          <a:xfrm>
            <a:off x="3923928" y="2269744"/>
            <a:ext cx="523086" cy="3540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50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1" name="제목 1"/>
          <p:cNvSpPr txBox="1">
            <a:spLocks/>
          </p:cNvSpPr>
          <p:nvPr/>
        </p:nvSpPr>
        <p:spPr>
          <a:xfrm>
            <a:off x="3923928" y="3832982"/>
            <a:ext cx="523086" cy="3540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150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2" name="제목 1"/>
          <p:cNvSpPr txBox="1">
            <a:spLocks/>
          </p:cNvSpPr>
          <p:nvPr/>
        </p:nvSpPr>
        <p:spPr>
          <a:xfrm>
            <a:off x="3851920" y="529164"/>
            <a:ext cx="523086" cy="3540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45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3" name="제목 1"/>
          <p:cNvSpPr txBox="1">
            <a:spLocks/>
          </p:cNvSpPr>
          <p:nvPr/>
        </p:nvSpPr>
        <p:spPr>
          <a:xfrm>
            <a:off x="3851920" y="1765687"/>
            <a:ext cx="523086" cy="3540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45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4" name="제목 1"/>
          <p:cNvSpPr txBox="1">
            <a:spLocks/>
          </p:cNvSpPr>
          <p:nvPr/>
        </p:nvSpPr>
        <p:spPr>
          <a:xfrm>
            <a:off x="3851920" y="2773799"/>
            <a:ext cx="523086" cy="3540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45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5" name="오른쪽 중괄호 24"/>
          <p:cNvSpPr/>
          <p:nvPr/>
        </p:nvSpPr>
        <p:spPr>
          <a:xfrm>
            <a:off x="1043608" y="2112442"/>
            <a:ext cx="169432" cy="64881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제목 1"/>
          <p:cNvSpPr txBox="1">
            <a:spLocks/>
          </p:cNvSpPr>
          <p:nvPr/>
        </p:nvSpPr>
        <p:spPr>
          <a:xfrm flipH="1">
            <a:off x="1129797" y="2019887"/>
            <a:ext cx="381214" cy="2482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7" name="오른쪽 중괄호 26"/>
          <p:cNvSpPr/>
          <p:nvPr/>
        </p:nvSpPr>
        <p:spPr>
          <a:xfrm flipH="1">
            <a:off x="1753749" y="949514"/>
            <a:ext cx="178593" cy="125535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제목 1"/>
          <p:cNvSpPr txBox="1">
            <a:spLocks/>
          </p:cNvSpPr>
          <p:nvPr/>
        </p:nvSpPr>
        <p:spPr>
          <a:xfrm flipH="1">
            <a:off x="1471770" y="883207"/>
            <a:ext cx="381214" cy="2795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8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9" name="오른쪽 중괄호 28"/>
          <p:cNvSpPr/>
          <p:nvPr/>
        </p:nvSpPr>
        <p:spPr>
          <a:xfrm>
            <a:off x="2339752" y="961896"/>
            <a:ext cx="169432" cy="190876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제목 1"/>
          <p:cNvSpPr txBox="1">
            <a:spLocks/>
          </p:cNvSpPr>
          <p:nvPr/>
        </p:nvSpPr>
        <p:spPr>
          <a:xfrm flipH="1">
            <a:off x="2410836" y="918659"/>
            <a:ext cx="381214" cy="2795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18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33" name="오른쪽 중괄호 32"/>
          <p:cNvSpPr/>
          <p:nvPr/>
        </p:nvSpPr>
        <p:spPr>
          <a:xfrm>
            <a:off x="2421283" y="1534767"/>
            <a:ext cx="180159" cy="166041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제목 1"/>
          <p:cNvSpPr txBox="1">
            <a:spLocks/>
          </p:cNvSpPr>
          <p:nvPr/>
        </p:nvSpPr>
        <p:spPr>
          <a:xfrm flipH="1">
            <a:off x="2492368" y="1501469"/>
            <a:ext cx="381214" cy="2795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18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35" name="오른쪽 중괄호 34"/>
          <p:cNvSpPr/>
          <p:nvPr/>
        </p:nvSpPr>
        <p:spPr>
          <a:xfrm>
            <a:off x="430970" y="3215046"/>
            <a:ext cx="180159" cy="166041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제목 1"/>
          <p:cNvSpPr txBox="1">
            <a:spLocks/>
          </p:cNvSpPr>
          <p:nvPr/>
        </p:nvSpPr>
        <p:spPr>
          <a:xfrm flipH="1">
            <a:off x="502055" y="3181748"/>
            <a:ext cx="381214" cy="2795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18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37" name="오른쪽 중괄호 36"/>
          <p:cNvSpPr/>
          <p:nvPr/>
        </p:nvSpPr>
        <p:spPr>
          <a:xfrm rot="5400000" flipV="1">
            <a:off x="100445" y="3530631"/>
            <a:ext cx="180159" cy="166041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제목 1"/>
          <p:cNvSpPr txBox="1">
            <a:spLocks/>
          </p:cNvSpPr>
          <p:nvPr/>
        </p:nvSpPr>
        <p:spPr>
          <a:xfrm flipH="1">
            <a:off x="28564" y="3645024"/>
            <a:ext cx="381214" cy="2795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18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39" name="오른쪽 중괄호 38"/>
          <p:cNvSpPr/>
          <p:nvPr/>
        </p:nvSpPr>
        <p:spPr>
          <a:xfrm rot="5400000" flipV="1">
            <a:off x="100445" y="1565257"/>
            <a:ext cx="180159" cy="166041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제목 1"/>
          <p:cNvSpPr txBox="1">
            <a:spLocks/>
          </p:cNvSpPr>
          <p:nvPr/>
        </p:nvSpPr>
        <p:spPr>
          <a:xfrm flipH="1">
            <a:off x="28564" y="1679650"/>
            <a:ext cx="381214" cy="2795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18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43" name="오른쪽 중괄호 42"/>
          <p:cNvSpPr/>
          <p:nvPr/>
        </p:nvSpPr>
        <p:spPr>
          <a:xfrm rot="5400000" flipV="1">
            <a:off x="1914926" y="1565257"/>
            <a:ext cx="180159" cy="166041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제목 1"/>
          <p:cNvSpPr txBox="1">
            <a:spLocks/>
          </p:cNvSpPr>
          <p:nvPr/>
        </p:nvSpPr>
        <p:spPr>
          <a:xfrm flipH="1">
            <a:off x="1843045" y="1679650"/>
            <a:ext cx="381214" cy="2795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18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cxnSp>
        <p:nvCxnSpPr>
          <p:cNvPr id="45" name="구부러진 연결선 44"/>
          <p:cNvCxnSpPr/>
          <p:nvPr/>
        </p:nvCxnSpPr>
        <p:spPr>
          <a:xfrm rot="10800000" flipV="1">
            <a:off x="1341580" y="1198163"/>
            <a:ext cx="587453" cy="443058"/>
          </a:xfrm>
          <a:prstGeom prst="curvedConnector3">
            <a:avLst/>
          </a:prstGeom>
          <a:ln>
            <a:solidFill>
              <a:srgbClr val="FF29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제목 1"/>
          <p:cNvSpPr txBox="1">
            <a:spLocks/>
          </p:cNvSpPr>
          <p:nvPr/>
        </p:nvSpPr>
        <p:spPr>
          <a:xfrm flipH="1">
            <a:off x="601621" y="1497910"/>
            <a:ext cx="983992" cy="4189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4</a:t>
            </a:r>
            <a:r>
              <a:rPr lang="ko-KR" altLang="en-US" sz="900" dirty="0" smtClean="0">
                <a:solidFill>
                  <a:srgbClr val="FF29FF"/>
                </a:solidFill>
              </a:rPr>
              <a:t>픽셀</a:t>
            </a:r>
            <a:r>
              <a:rPr lang="en-US" altLang="ko-KR" sz="900" dirty="0" smtClean="0">
                <a:solidFill>
                  <a:srgbClr val="FF29FF"/>
                </a:solidFill>
              </a:rPr>
              <a:t>(1dp)</a:t>
            </a:r>
            <a:r>
              <a:rPr lang="ko-KR" altLang="en-US" sz="900" dirty="0" smtClean="0">
                <a:solidFill>
                  <a:srgbClr val="FF29FF"/>
                </a:solidFill>
              </a:rPr>
              <a:t> </a:t>
            </a:r>
            <a:r>
              <a:rPr lang="ko-KR" altLang="en-US" sz="900" dirty="0" smtClean="0">
                <a:solidFill>
                  <a:srgbClr val="FF29FF"/>
                </a:solidFill>
              </a:rPr>
              <a:t>선</a:t>
            </a:r>
            <a:r>
              <a:rPr lang="en-US" altLang="ko-KR" sz="900" dirty="0" smtClean="0">
                <a:solidFill>
                  <a:srgbClr val="FF29FF"/>
                </a:solidFill>
              </a:rPr>
              <a:t>, </a:t>
            </a:r>
          </a:p>
          <a:p>
            <a:r>
              <a:rPr lang="ko-KR" altLang="en-US" sz="900" dirty="0" smtClean="0">
                <a:solidFill>
                  <a:srgbClr val="FF29FF"/>
                </a:solidFill>
              </a:rPr>
              <a:t>뚫려있는 구멍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48" name="오른쪽 중괄호 47"/>
          <p:cNvSpPr/>
          <p:nvPr/>
        </p:nvSpPr>
        <p:spPr>
          <a:xfrm rot="5400000" flipV="1">
            <a:off x="-19161" y="2123572"/>
            <a:ext cx="196038" cy="166041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제목 1"/>
          <p:cNvSpPr txBox="1">
            <a:spLocks/>
          </p:cNvSpPr>
          <p:nvPr/>
        </p:nvSpPr>
        <p:spPr>
          <a:xfrm flipH="1">
            <a:off x="-83103" y="2221269"/>
            <a:ext cx="381214" cy="3041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50" name="오른쪽 중괄호 49"/>
          <p:cNvSpPr/>
          <p:nvPr/>
        </p:nvSpPr>
        <p:spPr>
          <a:xfrm rot="5400000" flipV="1">
            <a:off x="241603" y="2165083"/>
            <a:ext cx="196038" cy="83020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제목 1"/>
          <p:cNvSpPr txBox="1">
            <a:spLocks/>
          </p:cNvSpPr>
          <p:nvPr/>
        </p:nvSpPr>
        <p:spPr>
          <a:xfrm flipH="1">
            <a:off x="97996" y="2078756"/>
            <a:ext cx="503625" cy="5581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000" dirty="0" smtClean="0">
                <a:solidFill>
                  <a:srgbClr val="FF29FF"/>
                </a:solidFill>
              </a:rPr>
              <a:t>4</a:t>
            </a:r>
            <a:endParaRPr lang="ko-KR" altLang="en-US" sz="1000" dirty="0">
              <a:solidFill>
                <a:srgbClr val="FF29FF"/>
              </a:solidFill>
            </a:endParaRPr>
          </a:p>
        </p:txBody>
      </p:sp>
      <p:sp>
        <p:nvSpPr>
          <p:cNvPr id="52" name="오른쪽 중괄호 51"/>
          <p:cNvSpPr/>
          <p:nvPr/>
        </p:nvSpPr>
        <p:spPr>
          <a:xfrm rot="5400000" flipV="1">
            <a:off x="133620" y="338891"/>
            <a:ext cx="196144" cy="471707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제목 1"/>
          <p:cNvSpPr txBox="1">
            <a:spLocks/>
          </p:cNvSpPr>
          <p:nvPr/>
        </p:nvSpPr>
        <p:spPr>
          <a:xfrm flipH="1">
            <a:off x="52030" y="557208"/>
            <a:ext cx="381214" cy="2795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45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55" name="오른쪽 중괄호 54"/>
          <p:cNvSpPr/>
          <p:nvPr/>
        </p:nvSpPr>
        <p:spPr>
          <a:xfrm>
            <a:off x="474720" y="0"/>
            <a:ext cx="146524" cy="476300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6" name="제목 1"/>
          <p:cNvSpPr txBox="1">
            <a:spLocks/>
          </p:cNvSpPr>
          <p:nvPr/>
        </p:nvSpPr>
        <p:spPr>
          <a:xfrm>
            <a:off x="502055" y="188640"/>
            <a:ext cx="523086" cy="3540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45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57" name="제목 1"/>
          <p:cNvSpPr txBox="1">
            <a:spLocks/>
          </p:cNvSpPr>
          <p:nvPr/>
        </p:nvSpPr>
        <p:spPr>
          <a:xfrm>
            <a:off x="4283968" y="1"/>
            <a:ext cx="2304256" cy="7061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400" dirty="0" smtClean="0"/>
              <a:t>폰트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나눔바른펜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Regular</a:t>
            </a:r>
          </a:p>
          <a:p>
            <a:pPr algn="l"/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</a:t>
            </a:r>
            <a:r>
              <a:rPr lang="en-US" altLang="ko-KR" sz="1400" dirty="0" smtClean="0"/>
              <a:t>18px (4.5dp)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 000000(100%)</a:t>
            </a:r>
            <a:br>
              <a:rPr lang="en-US" altLang="ko-KR" sz="1400" dirty="0" smtClean="0"/>
            </a:br>
            <a:endParaRPr lang="ko-KR" altLang="en-US" sz="1400" dirty="0"/>
          </a:p>
        </p:txBody>
      </p:sp>
      <p:sp>
        <p:nvSpPr>
          <p:cNvPr id="58" name="제목 1"/>
          <p:cNvSpPr txBox="1">
            <a:spLocks/>
          </p:cNvSpPr>
          <p:nvPr/>
        </p:nvSpPr>
        <p:spPr>
          <a:xfrm>
            <a:off x="7092280" y="1"/>
            <a:ext cx="2051720" cy="7061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400" dirty="0" smtClean="0"/>
              <a:t>폰트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나눔바른펜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Bold</a:t>
            </a:r>
          </a:p>
          <a:p>
            <a:pPr algn="l"/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</a:t>
            </a:r>
            <a:r>
              <a:rPr lang="en-US" altLang="ko-KR" sz="1400" dirty="0" smtClean="0"/>
              <a:t>14px (3.5dp)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ko-KR" altLang="en-US" sz="1400" dirty="0" smtClean="0"/>
              <a:t>컬러 </a:t>
            </a:r>
            <a:r>
              <a:rPr lang="en-US" altLang="ko-KR" sz="1400" dirty="0"/>
              <a:t>: </a:t>
            </a:r>
            <a:r>
              <a:rPr lang="en-US" altLang="ko-KR" sz="1400" dirty="0" smtClean="0"/>
              <a:t>70f886(90%)</a:t>
            </a:r>
            <a:br>
              <a:rPr lang="en-US" altLang="ko-KR" sz="1400" dirty="0" smtClean="0"/>
            </a:br>
            <a:endParaRPr lang="ko-KR" altLang="en-US" sz="1400" dirty="0"/>
          </a:p>
        </p:txBody>
      </p:sp>
      <p:sp>
        <p:nvSpPr>
          <p:cNvPr id="59" name="제목 1"/>
          <p:cNvSpPr txBox="1">
            <a:spLocks/>
          </p:cNvSpPr>
          <p:nvPr/>
        </p:nvSpPr>
        <p:spPr>
          <a:xfrm>
            <a:off x="4283968" y="624753"/>
            <a:ext cx="2304256" cy="7061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400" dirty="0" smtClean="0"/>
              <a:t>폰트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나눔바른펜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Regular</a:t>
            </a:r>
          </a:p>
          <a:p>
            <a:pPr algn="l"/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</a:t>
            </a:r>
            <a:r>
              <a:rPr lang="en-US" altLang="ko-KR" sz="1400" dirty="0" smtClean="0"/>
              <a:t>14px (3.5dp)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 000000(90%)</a:t>
            </a:r>
            <a:br>
              <a:rPr lang="en-US" altLang="ko-KR" sz="1400" dirty="0" smtClean="0"/>
            </a:br>
            <a:endParaRPr lang="ko-KR" altLang="en-US" sz="1400" dirty="0"/>
          </a:p>
        </p:txBody>
      </p:sp>
      <p:sp>
        <p:nvSpPr>
          <p:cNvPr id="60" name="제목 1"/>
          <p:cNvSpPr txBox="1">
            <a:spLocks/>
          </p:cNvSpPr>
          <p:nvPr/>
        </p:nvSpPr>
        <p:spPr>
          <a:xfrm>
            <a:off x="4283968" y="1227619"/>
            <a:ext cx="2376264" cy="7061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5000" lnSpcReduction="2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400" dirty="0" smtClean="0"/>
              <a:t>폰트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나눔바른펜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Bold, Regular</a:t>
            </a:r>
          </a:p>
          <a:p>
            <a:pPr algn="l"/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</a:t>
            </a:r>
            <a:r>
              <a:rPr lang="en-US" altLang="ko-KR" sz="1400" dirty="0" smtClean="0"/>
              <a:t>14px (3.5dp), 12px (3dp)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 000000(35%), 000000(25%)</a:t>
            </a:r>
            <a:br>
              <a:rPr lang="en-US" altLang="ko-KR" sz="1400" dirty="0" smtClean="0"/>
            </a:br>
            <a:endParaRPr lang="ko-KR" altLang="en-US" sz="1400" dirty="0"/>
          </a:p>
        </p:txBody>
      </p:sp>
      <p:sp>
        <p:nvSpPr>
          <p:cNvPr id="61" name="제목 1"/>
          <p:cNvSpPr txBox="1">
            <a:spLocks/>
          </p:cNvSpPr>
          <p:nvPr/>
        </p:nvSpPr>
        <p:spPr>
          <a:xfrm>
            <a:off x="6681125" y="1227619"/>
            <a:ext cx="2376264" cy="7061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5000" lnSpcReduction="2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400" dirty="0" smtClean="0"/>
              <a:t>폰트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나눔바른펜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Bold, Regular</a:t>
            </a:r>
          </a:p>
          <a:p>
            <a:pPr algn="l"/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</a:t>
            </a:r>
            <a:r>
              <a:rPr lang="en-US" altLang="ko-KR" sz="1400" dirty="0" smtClean="0"/>
              <a:t>14px (3.5dp), 12px (3dp)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 000000(65%), 000000(65%)</a:t>
            </a:r>
            <a:br>
              <a:rPr lang="en-US" altLang="ko-KR" sz="1400" dirty="0" smtClean="0"/>
            </a:br>
            <a:endParaRPr lang="ko-KR" altLang="en-US" sz="1400" dirty="0"/>
          </a:p>
        </p:txBody>
      </p:sp>
      <p:sp>
        <p:nvSpPr>
          <p:cNvPr id="62" name="제목 1"/>
          <p:cNvSpPr txBox="1">
            <a:spLocks/>
          </p:cNvSpPr>
          <p:nvPr/>
        </p:nvSpPr>
        <p:spPr>
          <a:xfrm>
            <a:off x="4283968" y="2206592"/>
            <a:ext cx="1944216" cy="5023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5000" lnSpcReduction="2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400" dirty="0" smtClean="0"/>
              <a:t>폰트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나눔바른펜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Bold</a:t>
            </a:r>
          </a:p>
          <a:p>
            <a:pPr algn="l"/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</a:t>
            </a:r>
            <a:r>
              <a:rPr lang="en-US" altLang="ko-KR" sz="1400" dirty="0" smtClean="0"/>
              <a:t>14px (3.5dp)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 009017(65%)</a:t>
            </a:r>
            <a:endParaRPr lang="ko-KR" altLang="en-US" sz="1400" dirty="0"/>
          </a:p>
        </p:txBody>
      </p:sp>
      <p:sp>
        <p:nvSpPr>
          <p:cNvPr id="63" name="제목 1"/>
          <p:cNvSpPr txBox="1">
            <a:spLocks/>
          </p:cNvSpPr>
          <p:nvPr/>
        </p:nvSpPr>
        <p:spPr>
          <a:xfrm>
            <a:off x="4283968" y="3196739"/>
            <a:ext cx="2304256" cy="7061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400" dirty="0" smtClean="0"/>
              <a:t>폰트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나눔바른펜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Regular</a:t>
            </a:r>
          </a:p>
          <a:p>
            <a:pPr algn="l"/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</a:t>
            </a:r>
            <a:r>
              <a:rPr lang="en-US" altLang="ko-KR" sz="1400" dirty="0" smtClean="0"/>
              <a:t>14px (3.5dp)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 000000(30%)</a:t>
            </a:r>
            <a:br>
              <a:rPr lang="en-US" altLang="ko-KR" sz="1400" dirty="0" smtClean="0"/>
            </a:b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836368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857625" cy="6858000"/>
          </a:xfrm>
          <a:prstGeom prst="rect">
            <a:avLst/>
          </a:prstGeom>
        </p:spPr>
      </p:pic>
      <p:sp>
        <p:nvSpPr>
          <p:cNvPr id="5" name="오른쪽 중괄호 4"/>
          <p:cNvSpPr/>
          <p:nvPr/>
        </p:nvSpPr>
        <p:spPr>
          <a:xfrm rot="16200000">
            <a:off x="3701861" y="2035479"/>
            <a:ext cx="196148" cy="102869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오른쪽 중괄호 5"/>
          <p:cNvSpPr/>
          <p:nvPr/>
        </p:nvSpPr>
        <p:spPr>
          <a:xfrm rot="5400000" flipV="1">
            <a:off x="-42329" y="425240"/>
            <a:ext cx="196148" cy="102869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오른쪽 중괄호 6"/>
          <p:cNvSpPr/>
          <p:nvPr/>
        </p:nvSpPr>
        <p:spPr>
          <a:xfrm rot="5400000" flipV="1">
            <a:off x="3701862" y="401584"/>
            <a:ext cx="196148" cy="102869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오른쪽 중괄호 8"/>
          <p:cNvSpPr/>
          <p:nvPr/>
        </p:nvSpPr>
        <p:spPr>
          <a:xfrm rot="5400000" flipV="1">
            <a:off x="3645561" y="683035"/>
            <a:ext cx="196150" cy="215474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오른쪽 중괄호 9"/>
          <p:cNvSpPr/>
          <p:nvPr/>
        </p:nvSpPr>
        <p:spPr>
          <a:xfrm rot="5400000" flipV="1">
            <a:off x="2865329" y="622411"/>
            <a:ext cx="155275" cy="256075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오른쪽 중괄호 10"/>
          <p:cNvSpPr/>
          <p:nvPr/>
        </p:nvSpPr>
        <p:spPr>
          <a:xfrm rot="5400000" flipV="1">
            <a:off x="93761" y="395686"/>
            <a:ext cx="138987" cy="104817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오른쪽 중괄호 11"/>
          <p:cNvSpPr/>
          <p:nvPr/>
        </p:nvSpPr>
        <p:spPr>
          <a:xfrm rot="5400000" flipV="1">
            <a:off x="3632838" y="380680"/>
            <a:ext cx="136763" cy="85295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오른쪽 중괄호 12"/>
          <p:cNvSpPr/>
          <p:nvPr/>
        </p:nvSpPr>
        <p:spPr>
          <a:xfrm rot="5400000" flipV="1">
            <a:off x="3096026" y="700052"/>
            <a:ext cx="183324" cy="94441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오른쪽 중괄호 13"/>
          <p:cNvSpPr/>
          <p:nvPr/>
        </p:nvSpPr>
        <p:spPr>
          <a:xfrm rot="5400000" flipV="1">
            <a:off x="1812927" y="541254"/>
            <a:ext cx="217208" cy="3636688"/>
          </a:xfrm>
          <a:prstGeom prst="rightBrace">
            <a:avLst>
              <a:gd name="adj1" fmla="val 8333"/>
              <a:gd name="adj2" fmla="val 55693"/>
            </a:avLst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오른쪽 중괄호 14"/>
          <p:cNvSpPr/>
          <p:nvPr/>
        </p:nvSpPr>
        <p:spPr>
          <a:xfrm rot="5400000" flipH="1" flipV="1">
            <a:off x="896072" y="2573430"/>
            <a:ext cx="224287" cy="1792136"/>
          </a:xfrm>
          <a:prstGeom prst="rightBrace">
            <a:avLst>
              <a:gd name="adj1" fmla="val 8333"/>
              <a:gd name="adj2" fmla="val 71660"/>
            </a:avLst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오른쪽 중괄호 15"/>
          <p:cNvSpPr/>
          <p:nvPr/>
        </p:nvSpPr>
        <p:spPr>
          <a:xfrm rot="5400000" flipH="1" flipV="1">
            <a:off x="49567" y="3051555"/>
            <a:ext cx="168942" cy="59735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오른쪽 중괄호 16"/>
          <p:cNvSpPr/>
          <p:nvPr/>
        </p:nvSpPr>
        <p:spPr>
          <a:xfrm rot="5400000" flipH="1" flipV="1">
            <a:off x="129401" y="3700731"/>
            <a:ext cx="112144" cy="163903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오른쪽 중괄호 17"/>
          <p:cNvSpPr/>
          <p:nvPr/>
        </p:nvSpPr>
        <p:spPr>
          <a:xfrm rot="5400000" flipH="1" flipV="1">
            <a:off x="1374685" y="3755575"/>
            <a:ext cx="129397" cy="71467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오른쪽 중괄호 18"/>
          <p:cNvSpPr/>
          <p:nvPr/>
        </p:nvSpPr>
        <p:spPr>
          <a:xfrm rot="5400000" flipH="1" flipV="1">
            <a:off x="388445" y="4224199"/>
            <a:ext cx="180653" cy="750495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오른쪽 중괄호 19"/>
          <p:cNvSpPr/>
          <p:nvPr/>
        </p:nvSpPr>
        <p:spPr>
          <a:xfrm rot="5400000" flipH="1" flipV="1">
            <a:off x="1451233" y="4245511"/>
            <a:ext cx="209529" cy="719494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오른쪽 중괄호 20"/>
          <p:cNvSpPr/>
          <p:nvPr/>
        </p:nvSpPr>
        <p:spPr>
          <a:xfrm rot="5400000" flipH="1" flipV="1">
            <a:off x="2188112" y="4241195"/>
            <a:ext cx="192276" cy="710873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오른쪽 중괄호 22"/>
          <p:cNvSpPr/>
          <p:nvPr/>
        </p:nvSpPr>
        <p:spPr>
          <a:xfrm rot="5400000" flipH="1" flipV="1">
            <a:off x="2817508" y="4603174"/>
            <a:ext cx="134960" cy="61481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오른쪽 중괄호 23"/>
          <p:cNvSpPr/>
          <p:nvPr/>
        </p:nvSpPr>
        <p:spPr>
          <a:xfrm flipV="1">
            <a:off x="110846" y="-2133"/>
            <a:ext cx="196148" cy="102869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오른쪽 중괄호 24"/>
          <p:cNvSpPr/>
          <p:nvPr/>
        </p:nvSpPr>
        <p:spPr>
          <a:xfrm flipV="1">
            <a:off x="812067" y="100735"/>
            <a:ext cx="205850" cy="54539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오른쪽 중괄호 25"/>
          <p:cNvSpPr/>
          <p:nvPr/>
        </p:nvSpPr>
        <p:spPr>
          <a:xfrm flipV="1">
            <a:off x="812067" y="309031"/>
            <a:ext cx="205850" cy="54539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오른쪽 중괄호 27"/>
          <p:cNvSpPr/>
          <p:nvPr/>
        </p:nvSpPr>
        <p:spPr>
          <a:xfrm flipH="1" flipV="1">
            <a:off x="3278037" y="317654"/>
            <a:ext cx="226649" cy="45915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오른쪽 중괄호 28"/>
          <p:cNvSpPr/>
          <p:nvPr/>
        </p:nvSpPr>
        <p:spPr>
          <a:xfrm flipH="1" flipV="1">
            <a:off x="2182482" y="372195"/>
            <a:ext cx="151178" cy="197147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오른쪽 중괄호 31"/>
          <p:cNvSpPr/>
          <p:nvPr/>
        </p:nvSpPr>
        <p:spPr>
          <a:xfrm flipH="1" flipV="1">
            <a:off x="2182482" y="655610"/>
            <a:ext cx="151178" cy="197147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오른쪽 중괄호 32"/>
          <p:cNvSpPr/>
          <p:nvPr/>
        </p:nvSpPr>
        <p:spPr>
          <a:xfrm flipV="1">
            <a:off x="1645920" y="854015"/>
            <a:ext cx="138020" cy="163902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오른쪽 중괄호 34"/>
          <p:cNvSpPr/>
          <p:nvPr/>
        </p:nvSpPr>
        <p:spPr>
          <a:xfrm flipV="1">
            <a:off x="948907" y="1188126"/>
            <a:ext cx="146648" cy="97210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오른쪽 중괄호 35"/>
          <p:cNvSpPr/>
          <p:nvPr/>
        </p:nvSpPr>
        <p:spPr>
          <a:xfrm flipV="1">
            <a:off x="948907" y="1412776"/>
            <a:ext cx="146648" cy="97210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오른쪽 중괄호 36"/>
          <p:cNvSpPr/>
          <p:nvPr/>
        </p:nvSpPr>
        <p:spPr>
          <a:xfrm flipV="1">
            <a:off x="2638610" y="1637424"/>
            <a:ext cx="147722" cy="122363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오른쪽 중괄호 37"/>
          <p:cNvSpPr/>
          <p:nvPr/>
        </p:nvSpPr>
        <p:spPr>
          <a:xfrm flipV="1">
            <a:off x="1930795" y="2139350"/>
            <a:ext cx="167055" cy="54263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오른쪽 중괄호 38"/>
          <p:cNvSpPr/>
          <p:nvPr/>
        </p:nvSpPr>
        <p:spPr>
          <a:xfrm flipV="1">
            <a:off x="3769357" y="2250993"/>
            <a:ext cx="226579" cy="1337595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오른쪽 중괄호 39"/>
          <p:cNvSpPr/>
          <p:nvPr/>
        </p:nvSpPr>
        <p:spPr>
          <a:xfrm flipV="1">
            <a:off x="3788516" y="3636397"/>
            <a:ext cx="198794" cy="901097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오른쪽 중괄호 40"/>
          <p:cNvSpPr/>
          <p:nvPr/>
        </p:nvSpPr>
        <p:spPr>
          <a:xfrm flipV="1">
            <a:off x="3779686" y="4566433"/>
            <a:ext cx="216249" cy="419631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오른쪽 중괄호 41"/>
          <p:cNvSpPr/>
          <p:nvPr/>
        </p:nvSpPr>
        <p:spPr>
          <a:xfrm flipV="1">
            <a:off x="1190445" y="1777041"/>
            <a:ext cx="182230" cy="123086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오른쪽 중괄호 42"/>
          <p:cNvSpPr/>
          <p:nvPr/>
        </p:nvSpPr>
        <p:spPr>
          <a:xfrm flipV="1">
            <a:off x="1203628" y="2044459"/>
            <a:ext cx="169048" cy="149153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오른쪽 중괄호 43"/>
          <p:cNvSpPr/>
          <p:nvPr/>
        </p:nvSpPr>
        <p:spPr>
          <a:xfrm rot="5400000" flipH="1" flipV="1">
            <a:off x="2728264" y="2573430"/>
            <a:ext cx="224287" cy="1792136"/>
          </a:xfrm>
          <a:prstGeom prst="rightBrace">
            <a:avLst>
              <a:gd name="adj1" fmla="val 8333"/>
              <a:gd name="adj2" fmla="val 71660"/>
            </a:avLst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제목 1"/>
          <p:cNvSpPr txBox="1">
            <a:spLocks/>
          </p:cNvSpPr>
          <p:nvPr/>
        </p:nvSpPr>
        <p:spPr>
          <a:xfrm>
            <a:off x="1971086" y="2054156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52" name="제목 1"/>
          <p:cNvSpPr txBox="1">
            <a:spLocks/>
          </p:cNvSpPr>
          <p:nvPr/>
        </p:nvSpPr>
        <p:spPr>
          <a:xfrm>
            <a:off x="204316" y="-54398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53" name="제목 1"/>
          <p:cNvSpPr txBox="1">
            <a:spLocks/>
          </p:cNvSpPr>
          <p:nvPr/>
        </p:nvSpPr>
        <p:spPr>
          <a:xfrm>
            <a:off x="-125772" y="565932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55" name="제목 1"/>
          <p:cNvSpPr txBox="1">
            <a:spLocks/>
          </p:cNvSpPr>
          <p:nvPr/>
        </p:nvSpPr>
        <p:spPr>
          <a:xfrm>
            <a:off x="-7634" y="459420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56" name="오른쪽 중괄호 55"/>
          <p:cNvSpPr/>
          <p:nvPr/>
        </p:nvSpPr>
        <p:spPr>
          <a:xfrm flipV="1">
            <a:off x="3851920" y="101996"/>
            <a:ext cx="194683" cy="243060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오른쪽 중괄호 56"/>
          <p:cNvSpPr/>
          <p:nvPr/>
        </p:nvSpPr>
        <p:spPr>
          <a:xfrm flipH="1" flipV="1">
            <a:off x="3278037" y="101996"/>
            <a:ext cx="226649" cy="45915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제목 1"/>
          <p:cNvSpPr txBox="1">
            <a:spLocks/>
          </p:cNvSpPr>
          <p:nvPr/>
        </p:nvSpPr>
        <p:spPr>
          <a:xfrm>
            <a:off x="942866" y="42949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5.5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59" name="제목 1"/>
          <p:cNvSpPr txBox="1">
            <a:spLocks/>
          </p:cNvSpPr>
          <p:nvPr/>
        </p:nvSpPr>
        <p:spPr>
          <a:xfrm>
            <a:off x="942866" y="223444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5.5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60" name="제목 1"/>
          <p:cNvSpPr txBox="1">
            <a:spLocks/>
          </p:cNvSpPr>
          <p:nvPr/>
        </p:nvSpPr>
        <p:spPr>
          <a:xfrm>
            <a:off x="3018881" y="27372"/>
            <a:ext cx="320357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4.5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61" name="제목 1"/>
          <p:cNvSpPr txBox="1">
            <a:spLocks/>
          </p:cNvSpPr>
          <p:nvPr/>
        </p:nvSpPr>
        <p:spPr>
          <a:xfrm>
            <a:off x="3018881" y="208344"/>
            <a:ext cx="320357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4.5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62" name="제목 1"/>
          <p:cNvSpPr txBox="1">
            <a:spLocks/>
          </p:cNvSpPr>
          <p:nvPr/>
        </p:nvSpPr>
        <p:spPr>
          <a:xfrm>
            <a:off x="3529111" y="439168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7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63" name="제목 1"/>
          <p:cNvSpPr txBox="1">
            <a:spLocks/>
          </p:cNvSpPr>
          <p:nvPr/>
        </p:nvSpPr>
        <p:spPr>
          <a:xfrm>
            <a:off x="3627270" y="496924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64" name="제목 1"/>
          <p:cNvSpPr txBox="1">
            <a:spLocks/>
          </p:cNvSpPr>
          <p:nvPr/>
        </p:nvSpPr>
        <p:spPr>
          <a:xfrm>
            <a:off x="3949261" y="134230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25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65" name="제목 1"/>
          <p:cNvSpPr txBox="1">
            <a:spLocks/>
          </p:cNvSpPr>
          <p:nvPr/>
        </p:nvSpPr>
        <p:spPr>
          <a:xfrm>
            <a:off x="3568480" y="833649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20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66" name="제목 1"/>
          <p:cNvSpPr txBox="1">
            <a:spLocks/>
          </p:cNvSpPr>
          <p:nvPr/>
        </p:nvSpPr>
        <p:spPr>
          <a:xfrm>
            <a:off x="1874549" y="332385"/>
            <a:ext cx="384569" cy="2682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16.5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67" name="제목 1"/>
          <p:cNvSpPr txBox="1">
            <a:spLocks/>
          </p:cNvSpPr>
          <p:nvPr/>
        </p:nvSpPr>
        <p:spPr>
          <a:xfrm>
            <a:off x="1874549" y="608429"/>
            <a:ext cx="384569" cy="2682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16.5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68" name="제목 1"/>
          <p:cNvSpPr txBox="1">
            <a:spLocks/>
          </p:cNvSpPr>
          <p:nvPr/>
        </p:nvSpPr>
        <p:spPr>
          <a:xfrm>
            <a:off x="3024920" y="806389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8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69" name="제목 1"/>
          <p:cNvSpPr txBox="1">
            <a:spLocks/>
          </p:cNvSpPr>
          <p:nvPr/>
        </p:nvSpPr>
        <p:spPr>
          <a:xfrm>
            <a:off x="2780427" y="802208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25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70" name="제목 1"/>
          <p:cNvSpPr txBox="1">
            <a:spLocks/>
          </p:cNvSpPr>
          <p:nvPr/>
        </p:nvSpPr>
        <p:spPr>
          <a:xfrm>
            <a:off x="1674428" y="836712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71" name="제목 1"/>
          <p:cNvSpPr txBox="1">
            <a:spLocks/>
          </p:cNvSpPr>
          <p:nvPr/>
        </p:nvSpPr>
        <p:spPr>
          <a:xfrm>
            <a:off x="9765" y="3579962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72" name="제목 1"/>
          <p:cNvSpPr txBox="1">
            <a:spLocks/>
          </p:cNvSpPr>
          <p:nvPr/>
        </p:nvSpPr>
        <p:spPr>
          <a:xfrm>
            <a:off x="-34018" y="2839520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73" name="오른쪽 중괄호 72"/>
          <p:cNvSpPr/>
          <p:nvPr/>
        </p:nvSpPr>
        <p:spPr>
          <a:xfrm flipV="1">
            <a:off x="3884277" y="3587154"/>
            <a:ext cx="167055" cy="54263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제목 1"/>
          <p:cNvSpPr txBox="1">
            <a:spLocks/>
          </p:cNvSpPr>
          <p:nvPr/>
        </p:nvSpPr>
        <p:spPr>
          <a:xfrm>
            <a:off x="3924568" y="3501960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75" name="제목 1"/>
          <p:cNvSpPr txBox="1">
            <a:spLocks/>
          </p:cNvSpPr>
          <p:nvPr/>
        </p:nvSpPr>
        <p:spPr>
          <a:xfrm>
            <a:off x="987727" y="1133033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76" name="제목 1"/>
          <p:cNvSpPr txBox="1">
            <a:spLocks/>
          </p:cNvSpPr>
          <p:nvPr/>
        </p:nvSpPr>
        <p:spPr>
          <a:xfrm>
            <a:off x="987727" y="1366308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77" name="제목 1"/>
          <p:cNvSpPr txBox="1">
            <a:spLocks/>
          </p:cNvSpPr>
          <p:nvPr/>
        </p:nvSpPr>
        <p:spPr>
          <a:xfrm>
            <a:off x="2673935" y="1590231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12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78" name="제목 1"/>
          <p:cNvSpPr txBox="1">
            <a:spLocks/>
          </p:cNvSpPr>
          <p:nvPr/>
        </p:nvSpPr>
        <p:spPr>
          <a:xfrm>
            <a:off x="1270900" y="1734885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13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79" name="제목 1"/>
          <p:cNvSpPr txBox="1">
            <a:spLocks/>
          </p:cNvSpPr>
          <p:nvPr/>
        </p:nvSpPr>
        <p:spPr>
          <a:xfrm>
            <a:off x="1263243" y="1998804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13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80" name="제목 1"/>
          <p:cNvSpPr txBox="1">
            <a:spLocks/>
          </p:cNvSpPr>
          <p:nvPr/>
        </p:nvSpPr>
        <p:spPr>
          <a:xfrm>
            <a:off x="3617122" y="1838715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81" name="제목 1"/>
          <p:cNvSpPr txBox="1">
            <a:spLocks/>
          </p:cNvSpPr>
          <p:nvPr/>
        </p:nvSpPr>
        <p:spPr>
          <a:xfrm>
            <a:off x="1962273" y="2420888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340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82" name="제목 1"/>
          <p:cNvSpPr txBox="1">
            <a:spLocks/>
          </p:cNvSpPr>
          <p:nvPr/>
        </p:nvSpPr>
        <p:spPr>
          <a:xfrm>
            <a:off x="3912015" y="2807465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125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83" name="제목 1"/>
          <p:cNvSpPr txBox="1">
            <a:spLocks/>
          </p:cNvSpPr>
          <p:nvPr/>
        </p:nvSpPr>
        <p:spPr>
          <a:xfrm>
            <a:off x="3894731" y="3983246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85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84" name="제목 1"/>
          <p:cNvSpPr txBox="1">
            <a:spLocks/>
          </p:cNvSpPr>
          <p:nvPr/>
        </p:nvSpPr>
        <p:spPr>
          <a:xfrm>
            <a:off x="3917122" y="4663923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39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85" name="제목 1"/>
          <p:cNvSpPr txBox="1">
            <a:spLocks/>
          </p:cNvSpPr>
          <p:nvPr/>
        </p:nvSpPr>
        <p:spPr>
          <a:xfrm>
            <a:off x="1184508" y="3184098"/>
            <a:ext cx="455535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169.5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86" name="제목 1"/>
          <p:cNvSpPr txBox="1">
            <a:spLocks/>
          </p:cNvSpPr>
          <p:nvPr/>
        </p:nvSpPr>
        <p:spPr>
          <a:xfrm>
            <a:off x="3007141" y="3184098"/>
            <a:ext cx="455535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169.5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87" name="제목 1"/>
          <p:cNvSpPr txBox="1">
            <a:spLocks/>
          </p:cNvSpPr>
          <p:nvPr/>
        </p:nvSpPr>
        <p:spPr>
          <a:xfrm>
            <a:off x="1279884" y="3555764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7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88" name="제목 1"/>
          <p:cNvSpPr txBox="1">
            <a:spLocks/>
          </p:cNvSpPr>
          <p:nvPr/>
        </p:nvSpPr>
        <p:spPr>
          <a:xfrm>
            <a:off x="2721097" y="4390982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7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89" name="제목 1"/>
          <p:cNvSpPr txBox="1">
            <a:spLocks/>
          </p:cNvSpPr>
          <p:nvPr/>
        </p:nvSpPr>
        <p:spPr>
          <a:xfrm>
            <a:off x="1386396" y="4350410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67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91" name="제목 1"/>
          <p:cNvSpPr txBox="1">
            <a:spLocks/>
          </p:cNvSpPr>
          <p:nvPr/>
        </p:nvSpPr>
        <p:spPr>
          <a:xfrm>
            <a:off x="2119612" y="4350410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67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92" name="제목 1"/>
          <p:cNvSpPr txBox="1">
            <a:spLocks/>
          </p:cNvSpPr>
          <p:nvPr/>
        </p:nvSpPr>
        <p:spPr>
          <a:xfrm>
            <a:off x="304460" y="4359036"/>
            <a:ext cx="360040" cy="224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70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cxnSp>
        <p:nvCxnSpPr>
          <p:cNvPr id="93" name="구부러진 연결선 92"/>
          <p:cNvCxnSpPr/>
          <p:nvPr/>
        </p:nvCxnSpPr>
        <p:spPr>
          <a:xfrm flipV="1">
            <a:off x="3214538" y="1285336"/>
            <a:ext cx="860213" cy="491705"/>
          </a:xfrm>
          <a:prstGeom prst="curvedConnector3">
            <a:avLst>
              <a:gd name="adj1" fmla="val 50000"/>
            </a:avLst>
          </a:prstGeom>
          <a:ln>
            <a:solidFill>
              <a:srgbClr val="FF29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제목 1"/>
          <p:cNvSpPr txBox="1">
            <a:spLocks/>
          </p:cNvSpPr>
          <p:nvPr/>
        </p:nvSpPr>
        <p:spPr>
          <a:xfrm flipH="1">
            <a:off x="3987309" y="1004861"/>
            <a:ext cx="944729" cy="5609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4</a:t>
            </a:r>
            <a:r>
              <a:rPr lang="ko-KR" altLang="en-US" sz="900" dirty="0" smtClean="0">
                <a:solidFill>
                  <a:srgbClr val="FF29FF"/>
                </a:solidFill>
              </a:rPr>
              <a:t>픽셀</a:t>
            </a:r>
            <a:r>
              <a:rPr lang="en-US" altLang="ko-KR" sz="900" dirty="0" smtClean="0">
                <a:solidFill>
                  <a:srgbClr val="FF29FF"/>
                </a:solidFill>
              </a:rPr>
              <a:t>(1dp)</a:t>
            </a:r>
            <a:r>
              <a:rPr lang="ko-KR" altLang="en-US" sz="900" dirty="0" smtClean="0">
                <a:solidFill>
                  <a:srgbClr val="FF29FF"/>
                </a:solidFill>
              </a:rPr>
              <a:t> </a:t>
            </a:r>
            <a:r>
              <a:rPr lang="ko-KR" altLang="en-US" sz="900" dirty="0" smtClean="0">
                <a:solidFill>
                  <a:srgbClr val="FF29FF"/>
                </a:solidFill>
              </a:rPr>
              <a:t>선</a:t>
            </a:r>
            <a:r>
              <a:rPr lang="en-US" altLang="ko-KR" sz="900" dirty="0" smtClean="0">
                <a:solidFill>
                  <a:srgbClr val="FF29FF"/>
                </a:solidFill>
              </a:rPr>
              <a:t>, </a:t>
            </a:r>
          </a:p>
          <a:p>
            <a:r>
              <a:rPr lang="ko-KR" altLang="en-US" sz="900" dirty="0" smtClean="0">
                <a:solidFill>
                  <a:srgbClr val="FF29FF"/>
                </a:solidFill>
              </a:rPr>
              <a:t>뚫려있는 구멍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100" name="제목 1"/>
          <p:cNvSpPr txBox="1">
            <a:spLocks/>
          </p:cNvSpPr>
          <p:nvPr/>
        </p:nvSpPr>
        <p:spPr>
          <a:xfrm>
            <a:off x="4309301" y="-6210"/>
            <a:ext cx="1984535" cy="5809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7500" lnSpcReduction="2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400" dirty="0" smtClean="0"/>
              <a:t>폰트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나눔바른펜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Bold</a:t>
            </a:r>
          </a:p>
          <a:p>
            <a:pPr algn="l"/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</a:t>
            </a:r>
            <a:r>
              <a:rPr lang="en-US" altLang="ko-KR" sz="1400" dirty="0" smtClean="0"/>
              <a:t>14px (3.5dp)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 </a:t>
            </a:r>
            <a:r>
              <a:rPr lang="en-US" altLang="ko-KR" sz="1400" dirty="0" smtClean="0"/>
              <a:t>000000(75%)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endParaRPr lang="ko-KR" altLang="en-US" sz="1400" dirty="0"/>
          </a:p>
        </p:txBody>
      </p:sp>
      <p:sp>
        <p:nvSpPr>
          <p:cNvPr id="102" name="제목 1"/>
          <p:cNvSpPr txBox="1">
            <a:spLocks/>
          </p:cNvSpPr>
          <p:nvPr/>
        </p:nvSpPr>
        <p:spPr>
          <a:xfrm>
            <a:off x="6444208" y="311732"/>
            <a:ext cx="2376264" cy="5771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7500" lnSpcReduction="2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400" dirty="0" smtClean="0"/>
              <a:t>폰트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나눔바른펜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Regular</a:t>
            </a:r>
            <a:r>
              <a:rPr lang="en-US" altLang="ko-KR" sz="1400" dirty="0" smtClean="0"/>
              <a:t>, </a:t>
            </a:r>
            <a:r>
              <a:rPr lang="en-US" altLang="ko-KR" sz="1400" dirty="0" smtClean="0"/>
              <a:t>Regular</a:t>
            </a:r>
          </a:p>
          <a:p>
            <a:pPr algn="l"/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</a:t>
            </a:r>
            <a:r>
              <a:rPr lang="en-US" altLang="ko-KR" sz="1400" dirty="0" smtClean="0"/>
              <a:t>12px (3dp), 12px (3dp)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 </a:t>
            </a:r>
            <a:r>
              <a:rPr lang="en-US" altLang="ko-KR" sz="1400" dirty="0" err="1" smtClean="0"/>
              <a:t>ffffff</a:t>
            </a:r>
            <a:r>
              <a:rPr lang="en-US" altLang="ko-KR" sz="1400" dirty="0" smtClean="0"/>
              <a:t>(100%), </a:t>
            </a:r>
            <a:r>
              <a:rPr lang="en-US" altLang="ko-KR" sz="1400" dirty="0" err="1" smtClean="0"/>
              <a:t>ffffff</a:t>
            </a:r>
            <a:r>
              <a:rPr lang="en-US" altLang="ko-KR" sz="1400" dirty="0" smtClean="0"/>
              <a:t>(65</a:t>
            </a:r>
            <a:r>
              <a:rPr lang="en-US" altLang="ko-KR" sz="1400" dirty="0" smtClean="0"/>
              <a:t>%)</a:t>
            </a:r>
            <a:br>
              <a:rPr lang="en-US" altLang="ko-KR" sz="1400" dirty="0" smtClean="0"/>
            </a:br>
            <a:endParaRPr lang="ko-KR" altLang="en-US" sz="1400" dirty="0"/>
          </a:p>
        </p:txBody>
      </p:sp>
      <p:sp>
        <p:nvSpPr>
          <p:cNvPr id="103" name="제목 1"/>
          <p:cNvSpPr txBox="1">
            <a:spLocks/>
          </p:cNvSpPr>
          <p:nvPr/>
        </p:nvSpPr>
        <p:spPr>
          <a:xfrm>
            <a:off x="4355976" y="1951040"/>
            <a:ext cx="2376264" cy="5821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7500" lnSpcReduction="2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400" dirty="0" smtClean="0"/>
              <a:t>폰트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나눔바른펜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Bold, Regular</a:t>
            </a:r>
          </a:p>
          <a:p>
            <a:pPr algn="l"/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</a:t>
            </a:r>
            <a:r>
              <a:rPr lang="en-US" altLang="ko-KR" sz="1400" dirty="0" smtClean="0"/>
              <a:t>16px (4dp), 12px (3dp)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 </a:t>
            </a:r>
            <a:r>
              <a:rPr lang="en-US" altLang="ko-KR" sz="1400" dirty="0" smtClean="0"/>
              <a:t>000000(65</a:t>
            </a:r>
            <a:r>
              <a:rPr lang="en-US" altLang="ko-KR" sz="1400" dirty="0" smtClean="0"/>
              <a:t>%), </a:t>
            </a:r>
            <a:r>
              <a:rPr lang="en-US" altLang="ko-KR" sz="1400" dirty="0" smtClean="0"/>
              <a:t>000000(50%)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endParaRPr lang="ko-KR" altLang="en-US" sz="1400" dirty="0"/>
          </a:p>
        </p:txBody>
      </p:sp>
      <p:sp>
        <p:nvSpPr>
          <p:cNvPr id="104" name="제목 1"/>
          <p:cNvSpPr txBox="1">
            <a:spLocks/>
          </p:cNvSpPr>
          <p:nvPr/>
        </p:nvSpPr>
        <p:spPr>
          <a:xfrm>
            <a:off x="4355976" y="2479044"/>
            <a:ext cx="2376264" cy="5821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7500" lnSpcReduction="2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400" dirty="0" smtClean="0"/>
              <a:t>폰트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나눔바른펜</a:t>
            </a:r>
            <a:r>
              <a:rPr lang="ko-KR" altLang="en-US" sz="1400" dirty="0"/>
              <a:t> </a:t>
            </a:r>
            <a:r>
              <a:rPr lang="en-US" altLang="ko-KR" sz="1400" dirty="0" smtClean="0"/>
              <a:t>Regular</a:t>
            </a:r>
            <a:endParaRPr lang="en-US" altLang="ko-KR" sz="1400" dirty="0" smtClean="0"/>
          </a:p>
          <a:p>
            <a:pPr algn="l"/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</a:t>
            </a:r>
            <a:r>
              <a:rPr lang="en-US" altLang="ko-KR" sz="1400" dirty="0" smtClean="0"/>
              <a:t>12px (3dp)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 </a:t>
            </a:r>
            <a:r>
              <a:rPr lang="en-US" altLang="ko-KR" sz="1400" dirty="0" smtClean="0"/>
              <a:t>009017(65%)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endParaRPr lang="ko-KR" altLang="en-US" sz="1400" dirty="0"/>
          </a:p>
        </p:txBody>
      </p:sp>
      <p:sp>
        <p:nvSpPr>
          <p:cNvPr id="105" name="제목 1"/>
          <p:cNvSpPr txBox="1">
            <a:spLocks/>
          </p:cNvSpPr>
          <p:nvPr/>
        </p:nvSpPr>
        <p:spPr>
          <a:xfrm>
            <a:off x="4355976" y="3032115"/>
            <a:ext cx="2376264" cy="5821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7500" lnSpcReduction="2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400" dirty="0" smtClean="0"/>
              <a:t>폰트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나눔바른펜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Regular</a:t>
            </a:r>
            <a:endParaRPr lang="en-US" altLang="ko-KR" sz="1400" dirty="0" smtClean="0"/>
          </a:p>
          <a:p>
            <a:pPr algn="l"/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</a:t>
            </a:r>
            <a:r>
              <a:rPr lang="en-US" altLang="ko-KR" sz="1400" dirty="0" smtClean="0"/>
              <a:t>12px (3dp)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 </a:t>
            </a:r>
            <a:r>
              <a:rPr lang="en-US" altLang="ko-KR" sz="1400" dirty="0" smtClean="0"/>
              <a:t>000000(50%)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endParaRPr lang="ko-KR" altLang="en-US" sz="1400" dirty="0"/>
          </a:p>
        </p:txBody>
      </p:sp>
      <p:sp>
        <p:nvSpPr>
          <p:cNvPr id="106" name="제목 1"/>
          <p:cNvSpPr txBox="1">
            <a:spLocks/>
          </p:cNvSpPr>
          <p:nvPr/>
        </p:nvSpPr>
        <p:spPr>
          <a:xfrm>
            <a:off x="4355976" y="3625723"/>
            <a:ext cx="2376264" cy="5821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7500" lnSpcReduction="2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400" dirty="0" smtClean="0"/>
              <a:t>폰트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나눔바른펜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Bold</a:t>
            </a:r>
          </a:p>
          <a:p>
            <a:pPr algn="l"/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</a:t>
            </a:r>
            <a:r>
              <a:rPr lang="en-US" altLang="ko-KR" sz="1400" dirty="0" smtClean="0"/>
              <a:t>14px (3.5dp)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 </a:t>
            </a:r>
            <a:r>
              <a:rPr lang="en-US" altLang="ko-KR" sz="1400" dirty="0" smtClean="0"/>
              <a:t>009017(65%)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endParaRPr lang="ko-KR" altLang="en-US" sz="1400" dirty="0"/>
          </a:p>
        </p:txBody>
      </p:sp>
      <p:sp>
        <p:nvSpPr>
          <p:cNvPr id="107" name="제목 1"/>
          <p:cNvSpPr txBox="1">
            <a:spLocks/>
          </p:cNvSpPr>
          <p:nvPr/>
        </p:nvSpPr>
        <p:spPr>
          <a:xfrm>
            <a:off x="6444207" y="3625723"/>
            <a:ext cx="2376264" cy="5821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7500" lnSpcReduction="2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400" dirty="0" smtClean="0"/>
              <a:t>폰트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나눔바른펜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Bold, Regular</a:t>
            </a:r>
          </a:p>
          <a:p>
            <a:pPr algn="l"/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</a:t>
            </a:r>
            <a:r>
              <a:rPr lang="en-US" altLang="ko-KR" sz="1400" dirty="0" smtClean="0"/>
              <a:t>14px (3.5dp), 12px (3dp)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 </a:t>
            </a:r>
            <a:r>
              <a:rPr lang="en-US" altLang="ko-KR" sz="1400" dirty="0" smtClean="0"/>
              <a:t>000000(65</a:t>
            </a:r>
            <a:r>
              <a:rPr lang="en-US" altLang="ko-KR" sz="1400" dirty="0" smtClean="0"/>
              <a:t>%), </a:t>
            </a:r>
            <a:r>
              <a:rPr lang="en-US" altLang="ko-KR" sz="1400" dirty="0" smtClean="0"/>
              <a:t>000000(50%)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849411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857625" cy="6858000"/>
          </a:xfrm>
          <a:prstGeom prst="rect">
            <a:avLst/>
          </a:prstGeom>
        </p:spPr>
      </p:pic>
      <p:sp>
        <p:nvSpPr>
          <p:cNvPr id="8" name="오른쪽 중괄호 7"/>
          <p:cNvSpPr/>
          <p:nvPr/>
        </p:nvSpPr>
        <p:spPr>
          <a:xfrm rot="16200000" flipH="1">
            <a:off x="-23994" y="140626"/>
            <a:ext cx="146524" cy="98536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오른쪽 중괄호 8"/>
          <p:cNvSpPr/>
          <p:nvPr/>
        </p:nvSpPr>
        <p:spPr>
          <a:xfrm>
            <a:off x="549040" y="0"/>
            <a:ext cx="146524" cy="98536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오른쪽 중괄호 9"/>
          <p:cNvSpPr/>
          <p:nvPr/>
        </p:nvSpPr>
        <p:spPr>
          <a:xfrm flipV="1">
            <a:off x="539552" y="530208"/>
            <a:ext cx="146524" cy="49268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오른쪽 중괄호 10"/>
          <p:cNvSpPr/>
          <p:nvPr/>
        </p:nvSpPr>
        <p:spPr>
          <a:xfrm flipV="1">
            <a:off x="539552" y="1012704"/>
            <a:ext cx="146524" cy="49268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오른쪽 중괄호 11"/>
          <p:cNvSpPr/>
          <p:nvPr/>
        </p:nvSpPr>
        <p:spPr>
          <a:xfrm flipV="1">
            <a:off x="539552" y="1506344"/>
            <a:ext cx="146524" cy="49268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오른쪽 중괄호 12"/>
          <p:cNvSpPr/>
          <p:nvPr/>
        </p:nvSpPr>
        <p:spPr>
          <a:xfrm flipV="1">
            <a:off x="539552" y="1988840"/>
            <a:ext cx="146524" cy="49268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오른쪽 중괄호 13"/>
          <p:cNvSpPr/>
          <p:nvPr/>
        </p:nvSpPr>
        <p:spPr>
          <a:xfrm>
            <a:off x="698778" y="119089"/>
            <a:ext cx="146524" cy="411119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오른쪽 중괄호 14"/>
          <p:cNvSpPr/>
          <p:nvPr/>
        </p:nvSpPr>
        <p:spPr>
          <a:xfrm rot="5400000">
            <a:off x="251494" y="2072567"/>
            <a:ext cx="146524" cy="411119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제목 1"/>
          <p:cNvSpPr>
            <a:spLocks noGrp="1"/>
          </p:cNvSpPr>
          <p:nvPr>
            <p:ph type="title"/>
          </p:nvPr>
        </p:nvSpPr>
        <p:spPr>
          <a:xfrm>
            <a:off x="-152820" y="206630"/>
            <a:ext cx="432048" cy="213516"/>
          </a:xfrm>
        </p:spPr>
        <p:txBody>
          <a:bodyPr>
            <a:normAutofit fontScale="90000"/>
          </a:bodyPr>
          <a:lstStyle/>
          <a:p>
            <a:r>
              <a:rPr lang="en-US" altLang="ko-KR" sz="900" dirty="0" smtClean="0">
                <a:solidFill>
                  <a:srgbClr val="FF29FF"/>
                </a:solidFill>
              </a:rPr>
              <a:t>10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17" name="제목 1"/>
          <p:cNvSpPr txBox="1">
            <a:spLocks/>
          </p:cNvSpPr>
          <p:nvPr/>
        </p:nvSpPr>
        <p:spPr>
          <a:xfrm>
            <a:off x="565380" y="-57490"/>
            <a:ext cx="432048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18" name="제목 1"/>
          <p:cNvSpPr txBox="1">
            <a:spLocks/>
          </p:cNvSpPr>
          <p:nvPr/>
        </p:nvSpPr>
        <p:spPr>
          <a:xfrm>
            <a:off x="711276" y="217890"/>
            <a:ext cx="432048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40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19" name="제목 1"/>
          <p:cNvSpPr txBox="1">
            <a:spLocks/>
          </p:cNvSpPr>
          <p:nvPr/>
        </p:nvSpPr>
        <p:spPr>
          <a:xfrm>
            <a:off x="548788" y="930580"/>
            <a:ext cx="432048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6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0" name="제목 1"/>
          <p:cNvSpPr txBox="1">
            <a:spLocks/>
          </p:cNvSpPr>
          <p:nvPr/>
        </p:nvSpPr>
        <p:spPr>
          <a:xfrm>
            <a:off x="548788" y="1424220"/>
            <a:ext cx="432048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6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1" name="제목 1"/>
          <p:cNvSpPr txBox="1">
            <a:spLocks/>
          </p:cNvSpPr>
          <p:nvPr/>
        </p:nvSpPr>
        <p:spPr>
          <a:xfrm>
            <a:off x="548788" y="1906716"/>
            <a:ext cx="432048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>
                <a:solidFill>
                  <a:srgbClr val="FF29FF"/>
                </a:solidFill>
              </a:rPr>
              <a:t>6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2" name="제목 1"/>
          <p:cNvSpPr txBox="1">
            <a:spLocks/>
          </p:cNvSpPr>
          <p:nvPr/>
        </p:nvSpPr>
        <p:spPr>
          <a:xfrm>
            <a:off x="548788" y="469944"/>
            <a:ext cx="432048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6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3" name="제목 1"/>
          <p:cNvSpPr txBox="1">
            <a:spLocks/>
          </p:cNvSpPr>
          <p:nvPr/>
        </p:nvSpPr>
        <p:spPr>
          <a:xfrm>
            <a:off x="98268" y="2307088"/>
            <a:ext cx="432048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40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4" name="제목 1"/>
          <p:cNvSpPr txBox="1">
            <a:spLocks/>
          </p:cNvSpPr>
          <p:nvPr/>
        </p:nvSpPr>
        <p:spPr>
          <a:xfrm>
            <a:off x="3995936" y="5013176"/>
            <a:ext cx="4824536" cy="14401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400" dirty="0" smtClean="0"/>
              <a:t>폰트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나눔바른펜</a:t>
            </a:r>
            <a:r>
              <a:rPr lang="en-US" altLang="ko-KR" sz="1400" dirty="0"/>
              <a:t>(</a:t>
            </a:r>
            <a:r>
              <a:rPr lang="ko-KR" altLang="en-US" sz="1400" dirty="0" err="1"/>
              <a:t>네이버에서</a:t>
            </a:r>
            <a:r>
              <a:rPr lang="ko-KR" altLang="en-US" sz="1400" dirty="0"/>
              <a:t> 다운 가능</a:t>
            </a:r>
            <a:r>
              <a:rPr lang="en-US" altLang="ko-KR" sz="1400" dirty="0" smtClean="0"/>
              <a:t>) Bold</a:t>
            </a:r>
          </a:p>
          <a:p>
            <a:pPr algn="l"/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</a:t>
            </a:r>
            <a:r>
              <a:rPr lang="en-US" altLang="ko-KR" sz="1400" dirty="0" smtClean="0"/>
              <a:t>24px (6dp)</a:t>
            </a:r>
            <a:endParaRPr lang="en-US" altLang="ko-KR" sz="1400" dirty="0" smtClean="0"/>
          </a:p>
          <a:p>
            <a:pPr algn="l"/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</a:t>
            </a:r>
            <a:r>
              <a:rPr lang="ko-KR" altLang="en-US" sz="1400" dirty="0"/>
              <a:t> </a:t>
            </a:r>
            <a:r>
              <a:rPr lang="en-US" altLang="ko-KR" sz="1400" dirty="0" err="1" smtClean="0"/>
              <a:t>ffffff</a:t>
            </a:r>
            <a:endParaRPr lang="en-US" altLang="ko-KR" sz="1400" dirty="0" smtClean="0"/>
          </a:p>
          <a:p>
            <a:pPr algn="l"/>
            <a:r>
              <a:rPr lang="ko-KR" altLang="en-US" sz="1400" dirty="0" smtClean="0"/>
              <a:t>투명도 </a:t>
            </a:r>
            <a:r>
              <a:rPr lang="en-US" altLang="ko-KR" sz="1400" dirty="0" smtClean="0"/>
              <a:t>: 95%</a:t>
            </a:r>
            <a:endParaRPr lang="ko-KR" altLang="en-US" sz="1400" dirty="0"/>
          </a:p>
        </p:txBody>
      </p:sp>
      <p:sp>
        <p:nvSpPr>
          <p:cNvPr id="25" name="제목 1"/>
          <p:cNvSpPr txBox="1">
            <a:spLocks/>
          </p:cNvSpPr>
          <p:nvPr/>
        </p:nvSpPr>
        <p:spPr>
          <a:xfrm>
            <a:off x="3995936" y="6309320"/>
            <a:ext cx="4680520" cy="5309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</a:t>
            </a:r>
            <a:r>
              <a:rPr lang="en-US" altLang="ko-KR" sz="1400" dirty="0" smtClean="0"/>
              <a:t>14px (4dp)</a:t>
            </a:r>
            <a:endParaRPr lang="en-US" altLang="ko-KR" sz="1400" dirty="0" smtClean="0"/>
          </a:p>
          <a:p>
            <a:pPr algn="l"/>
            <a:r>
              <a:rPr lang="ko-KR" altLang="en-US" sz="1400" dirty="0" smtClean="0"/>
              <a:t>컬러 </a:t>
            </a:r>
            <a:r>
              <a:rPr lang="en-US" altLang="ko-KR" sz="1400" dirty="0"/>
              <a:t>: </a:t>
            </a:r>
            <a:r>
              <a:rPr lang="en-US" altLang="ko-KR" sz="1400" dirty="0" err="1" smtClean="0"/>
              <a:t>fffffff</a:t>
            </a:r>
            <a:r>
              <a:rPr lang="en-US" altLang="ko-KR" sz="1400" dirty="0" smtClean="0"/>
              <a:t>(95%), 818181(95%), eacd44(95%)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981268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3857625" cy="6858000"/>
          </a:xfrm>
          <a:prstGeom prst="rect">
            <a:avLst/>
          </a:prstGeom>
        </p:spPr>
      </p:pic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3995936" y="2348880"/>
            <a:ext cx="3744416" cy="2952328"/>
          </a:xfrm>
        </p:spPr>
        <p:txBody>
          <a:bodyPr>
            <a:normAutofit/>
          </a:bodyPr>
          <a:lstStyle/>
          <a:p>
            <a:pPr algn="l"/>
            <a:r>
              <a:rPr lang="ko-KR" altLang="en-US" sz="1400" dirty="0" smtClean="0"/>
              <a:t>폰트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나눔바른펜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Bold</a:t>
            </a:r>
            <a:br>
              <a:rPr lang="en-US" altLang="ko-KR" sz="1400" dirty="0" smtClean="0"/>
            </a:br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</a:t>
            </a:r>
            <a:r>
              <a:rPr lang="en-US" altLang="ko-KR" sz="1400" dirty="0" smtClean="0"/>
              <a:t>24px (6dp)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 </a:t>
            </a:r>
            <a:r>
              <a:rPr lang="en-US" altLang="ko-KR" sz="1400" dirty="0" err="1" smtClean="0"/>
              <a:t>ffffff</a:t>
            </a:r>
            <a:r>
              <a:rPr lang="en-US" altLang="ko-KR" sz="1400" dirty="0" smtClean="0"/>
              <a:t>(95%)</a:t>
            </a:r>
            <a:br>
              <a:rPr lang="en-US" altLang="ko-KR" sz="1400" dirty="0" smtClean="0"/>
            </a:br>
            <a:r>
              <a:rPr lang="en-US" altLang="ko-KR" sz="1400" dirty="0"/>
              <a:t/>
            </a:r>
            <a:br>
              <a:rPr lang="en-US" altLang="ko-KR" sz="1400" dirty="0"/>
            </a:br>
            <a:r>
              <a:rPr lang="ko-KR" altLang="en-US" sz="1400" dirty="0" smtClean="0"/>
              <a:t>효과 </a:t>
            </a:r>
            <a:r>
              <a:rPr lang="en-US" altLang="ko-KR" sz="1400" dirty="0" smtClean="0"/>
              <a:t>: </a:t>
            </a:r>
            <a:r>
              <a:rPr lang="ko-KR" altLang="en-US" sz="1400" dirty="0" smtClean="0"/>
              <a:t>외부광선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en-US" altLang="ko-KR" sz="1400" dirty="0" smtClean="0"/>
              <a:t>	-</a:t>
            </a:r>
            <a:r>
              <a:rPr lang="ko-KR" altLang="en-US" sz="1400" dirty="0" smtClean="0"/>
              <a:t>혼합모드 </a:t>
            </a:r>
            <a:r>
              <a:rPr lang="en-US" altLang="ko-KR" sz="1400" dirty="0" smtClean="0"/>
              <a:t>: </a:t>
            </a:r>
            <a:r>
              <a:rPr lang="ko-KR" altLang="en-US" sz="1400" dirty="0" smtClean="0"/>
              <a:t>스크린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en-US" altLang="ko-KR" sz="1400" dirty="0" smtClean="0"/>
              <a:t>	-</a:t>
            </a:r>
            <a:r>
              <a:rPr lang="ko-KR" altLang="en-US" sz="1400" dirty="0" smtClean="0"/>
              <a:t>불투명도 </a:t>
            </a:r>
            <a:r>
              <a:rPr lang="en-US" altLang="ko-KR" sz="1400" dirty="0" smtClean="0"/>
              <a:t>: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75%</a:t>
            </a:r>
            <a:br>
              <a:rPr lang="en-US" altLang="ko-KR" sz="1400" dirty="0" smtClean="0"/>
            </a:br>
            <a:r>
              <a:rPr lang="en-US" altLang="ko-KR" sz="1400" dirty="0" smtClean="0"/>
              <a:t>	-</a:t>
            </a:r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</a:t>
            </a:r>
            <a:r>
              <a:rPr lang="ko-KR" altLang="en-US" sz="1400" dirty="0" smtClean="0"/>
              <a:t> </a:t>
            </a:r>
            <a:r>
              <a:rPr lang="en-US" altLang="ko-KR" sz="1400" dirty="0"/>
              <a:t>61d875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en-US" altLang="ko-KR" sz="1400" dirty="0"/>
              <a:t>	</a:t>
            </a:r>
            <a:r>
              <a:rPr lang="en-US" altLang="ko-KR" sz="1400" dirty="0" smtClean="0"/>
              <a:t>-</a:t>
            </a:r>
            <a:r>
              <a:rPr lang="ko-KR" altLang="en-US" sz="1400" dirty="0" smtClean="0"/>
              <a:t>기법 </a:t>
            </a:r>
            <a:r>
              <a:rPr lang="en-US" altLang="ko-KR" sz="1400" dirty="0" smtClean="0"/>
              <a:t>: </a:t>
            </a:r>
            <a:r>
              <a:rPr lang="ko-KR" altLang="en-US" sz="1400" dirty="0" smtClean="0"/>
              <a:t>더 부드럽게</a:t>
            </a:r>
            <a:r>
              <a:rPr lang="en-US" altLang="ko-KR" sz="1400" dirty="0"/>
              <a:t/>
            </a:r>
            <a:br>
              <a:rPr lang="en-US" altLang="ko-KR" sz="1400" dirty="0"/>
            </a:br>
            <a:r>
              <a:rPr lang="en-US" altLang="ko-KR" sz="1400" dirty="0"/>
              <a:t>	-</a:t>
            </a:r>
            <a:r>
              <a:rPr lang="ko-KR" altLang="en-US" sz="1400" dirty="0"/>
              <a:t>크기 </a:t>
            </a:r>
            <a:r>
              <a:rPr lang="en-US" altLang="ko-KR" sz="1400" dirty="0"/>
              <a:t>:</a:t>
            </a:r>
            <a:r>
              <a:rPr lang="ko-KR" altLang="en-US" sz="1400" dirty="0"/>
              <a:t> </a:t>
            </a:r>
            <a:r>
              <a:rPr lang="en-US" altLang="ko-KR" sz="1400" dirty="0" smtClean="0"/>
              <a:t>20px (5dp)</a:t>
            </a:r>
            <a:endParaRPr lang="ko-KR" altLang="en-US" sz="1400" dirty="0"/>
          </a:p>
        </p:txBody>
      </p:sp>
      <p:sp>
        <p:nvSpPr>
          <p:cNvPr id="7" name="제목 1"/>
          <p:cNvSpPr txBox="1">
            <a:spLocks/>
          </p:cNvSpPr>
          <p:nvPr/>
        </p:nvSpPr>
        <p:spPr>
          <a:xfrm>
            <a:off x="3995936" y="1628800"/>
            <a:ext cx="2448272" cy="4320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312967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280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95936" y="2348880"/>
            <a:ext cx="3744416" cy="2952328"/>
          </a:xfrm>
        </p:spPr>
        <p:txBody>
          <a:bodyPr>
            <a:normAutofit/>
          </a:bodyPr>
          <a:lstStyle/>
          <a:p>
            <a:pPr algn="l"/>
            <a:r>
              <a:rPr lang="ko-KR" altLang="en-US" sz="1400" dirty="0" smtClean="0"/>
              <a:t>폰트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나눔바른펜</a:t>
            </a:r>
            <a:r>
              <a:rPr lang="ko-KR" altLang="en-US" sz="1400" dirty="0" smtClean="0"/>
              <a:t> </a:t>
            </a:r>
            <a:r>
              <a:rPr lang="en-US" altLang="ko-KR" sz="1400" dirty="0"/>
              <a:t>Bold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</a:t>
            </a:r>
            <a:r>
              <a:rPr lang="en-US" altLang="ko-KR" sz="1400" dirty="0" smtClean="0"/>
              <a:t>24px (6dp)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 </a:t>
            </a:r>
            <a:r>
              <a:rPr lang="en-US" altLang="ko-KR" sz="1400" dirty="0" err="1" smtClean="0"/>
              <a:t>ffffff</a:t>
            </a:r>
            <a:r>
              <a:rPr lang="en-US" altLang="ko-KR" sz="1400" dirty="0" smtClean="0"/>
              <a:t>(95%)</a:t>
            </a:r>
            <a:br>
              <a:rPr lang="en-US" altLang="ko-KR" sz="1400" dirty="0" smtClean="0"/>
            </a:br>
            <a:r>
              <a:rPr lang="en-US" altLang="ko-KR" sz="1400" dirty="0"/>
              <a:t/>
            </a:r>
            <a:br>
              <a:rPr lang="en-US" altLang="ko-KR" sz="1400" dirty="0"/>
            </a:br>
            <a:r>
              <a:rPr lang="ko-KR" altLang="en-US" sz="1400" dirty="0" smtClean="0"/>
              <a:t>효과 </a:t>
            </a:r>
            <a:r>
              <a:rPr lang="en-US" altLang="ko-KR" sz="1400" dirty="0" smtClean="0"/>
              <a:t>: </a:t>
            </a:r>
            <a:r>
              <a:rPr lang="ko-KR" altLang="en-US" sz="1400" dirty="0" smtClean="0"/>
              <a:t>외부광선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en-US" altLang="ko-KR" sz="1400" dirty="0" smtClean="0"/>
              <a:t>	-</a:t>
            </a:r>
            <a:r>
              <a:rPr lang="ko-KR" altLang="en-US" sz="1400" dirty="0" smtClean="0"/>
              <a:t>혼합모드 </a:t>
            </a:r>
            <a:r>
              <a:rPr lang="en-US" altLang="ko-KR" sz="1400" dirty="0" smtClean="0"/>
              <a:t>: </a:t>
            </a:r>
            <a:r>
              <a:rPr lang="ko-KR" altLang="en-US" sz="1400" dirty="0" smtClean="0"/>
              <a:t>스크린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en-US" altLang="ko-KR" sz="1400" dirty="0" smtClean="0"/>
              <a:t>	-</a:t>
            </a:r>
            <a:r>
              <a:rPr lang="ko-KR" altLang="en-US" sz="1400" dirty="0" smtClean="0"/>
              <a:t>불투명도 </a:t>
            </a:r>
            <a:r>
              <a:rPr lang="en-US" altLang="ko-KR" sz="1400" dirty="0" smtClean="0"/>
              <a:t>: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75%</a:t>
            </a:r>
            <a:br>
              <a:rPr lang="en-US" altLang="ko-KR" sz="1400" dirty="0" smtClean="0"/>
            </a:br>
            <a:r>
              <a:rPr lang="en-US" altLang="ko-KR" sz="1400" dirty="0" smtClean="0"/>
              <a:t>	-</a:t>
            </a:r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ff4d1d</a:t>
            </a:r>
            <a:br>
              <a:rPr lang="en-US" altLang="ko-KR" sz="1400" dirty="0" smtClean="0"/>
            </a:br>
            <a:r>
              <a:rPr lang="en-US" altLang="ko-KR" sz="1400" dirty="0"/>
              <a:t>	</a:t>
            </a:r>
            <a:r>
              <a:rPr lang="en-US" altLang="ko-KR" sz="1400" dirty="0" smtClean="0"/>
              <a:t>-</a:t>
            </a:r>
            <a:r>
              <a:rPr lang="ko-KR" altLang="en-US" sz="1400" dirty="0" smtClean="0"/>
              <a:t>기법 </a:t>
            </a:r>
            <a:r>
              <a:rPr lang="en-US" altLang="ko-KR" sz="1400" dirty="0" smtClean="0"/>
              <a:t>: </a:t>
            </a:r>
            <a:r>
              <a:rPr lang="ko-KR" altLang="en-US" sz="1400" dirty="0" smtClean="0"/>
              <a:t>더 부드럽게</a:t>
            </a:r>
            <a:r>
              <a:rPr lang="en-US" altLang="ko-KR" sz="1400" dirty="0"/>
              <a:t/>
            </a:r>
            <a:br>
              <a:rPr lang="en-US" altLang="ko-KR" sz="1400" dirty="0"/>
            </a:br>
            <a:r>
              <a:rPr lang="en-US" altLang="ko-KR" sz="1400" dirty="0"/>
              <a:t>	-</a:t>
            </a:r>
            <a:r>
              <a:rPr lang="ko-KR" altLang="en-US" sz="1400" dirty="0"/>
              <a:t>크기 </a:t>
            </a:r>
            <a:r>
              <a:rPr lang="en-US" altLang="ko-KR" sz="1400" dirty="0"/>
              <a:t>:</a:t>
            </a:r>
            <a:r>
              <a:rPr lang="ko-KR" altLang="en-US" sz="1400" dirty="0"/>
              <a:t> </a:t>
            </a:r>
            <a:r>
              <a:rPr lang="en-US" altLang="ko-KR" sz="1400" dirty="0" smtClean="0"/>
              <a:t>20px (5dp)</a:t>
            </a:r>
            <a:endParaRPr lang="ko-KR" altLang="en-US" sz="14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186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014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3253"/>
            <a:ext cx="3857625" cy="6858000"/>
          </a:xfrm>
          <a:prstGeom prst="rect">
            <a:avLst/>
          </a:prstGeom>
        </p:spPr>
      </p:pic>
      <p:sp>
        <p:nvSpPr>
          <p:cNvPr id="7" name="오른쪽 중괄호 6"/>
          <p:cNvSpPr/>
          <p:nvPr/>
        </p:nvSpPr>
        <p:spPr>
          <a:xfrm>
            <a:off x="104996" y="3253"/>
            <a:ext cx="146524" cy="98536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오른쪽 중괄호 7"/>
          <p:cNvSpPr/>
          <p:nvPr/>
        </p:nvSpPr>
        <p:spPr>
          <a:xfrm rot="16200000" flipH="1">
            <a:off x="5340" y="669316"/>
            <a:ext cx="146524" cy="49268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오른쪽 중괄호 8"/>
          <p:cNvSpPr/>
          <p:nvPr/>
        </p:nvSpPr>
        <p:spPr>
          <a:xfrm rot="16200000" flipH="1">
            <a:off x="-48629" y="2034960"/>
            <a:ext cx="146524" cy="49268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오른쪽 중괄호 9"/>
          <p:cNvSpPr/>
          <p:nvPr/>
        </p:nvSpPr>
        <p:spPr>
          <a:xfrm rot="16200000" flipH="1">
            <a:off x="202892" y="508708"/>
            <a:ext cx="146524" cy="49268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오른쪽 중괄호 10"/>
          <p:cNvSpPr/>
          <p:nvPr/>
        </p:nvSpPr>
        <p:spPr>
          <a:xfrm>
            <a:off x="3542908" y="172048"/>
            <a:ext cx="146524" cy="278796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제목 1"/>
          <p:cNvSpPr txBox="1">
            <a:spLocks/>
          </p:cNvSpPr>
          <p:nvPr/>
        </p:nvSpPr>
        <p:spPr>
          <a:xfrm>
            <a:off x="-49269" y="721032"/>
            <a:ext cx="300789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13" name="제목 1"/>
          <p:cNvSpPr txBox="1">
            <a:spLocks/>
          </p:cNvSpPr>
          <p:nvPr/>
        </p:nvSpPr>
        <p:spPr>
          <a:xfrm>
            <a:off x="-101128" y="2088556"/>
            <a:ext cx="300789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14" name="제목 1"/>
          <p:cNvSpPr txBox="1">
            <a:spLocks/>
          </p:cNvSpPr>
          <p:nvPr/>
        </p:nvSpPr>
        <p:spPr>
          <a:xfrm>
            <a:off x="125758" y="571877"/>
            <a:ext cx="300789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>
                <a:solidFill>
                  <a:srgbClr val="FF29FF"/>
                </a:solidFill>
              </a:rPr>
              <a:t>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15" name="제목 1"/>
          <p:cNvSpPr txBox="1">
            <a:spLocks/>
          </p:cNvSpPr>
          <p:nvPr/>
        </p:nvSpPr>
        <p:spPr>
          <a:xfrm>
            <a:off x="171953" y="-59347"/>
            <a:ext cx="300789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16" name="제목 1"/>
          <p:cNvSpPr txBox="1">
            <a:spLocks/>
          </p:cNvSpPr>
          <p:nvPr/>
        </p:nvSpPr>
        <p:spPr>
          <a:xfrm>
            <a:off x="3588462" y="204688"/>
            <a:ext cx="379766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25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17" name="제목 1"/>
          <p:cNvSpPr txBox="1">
            <a:spLocks/>
          </p:cNvSpPr>
          <p:nvPr/>
        </p:nvSpPr>
        <p:spPr>
          <a:xfrm>
            <a:off x="3189511" y="495144"/>
            <a:ext cx="379766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16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18" name="오른쪽 중괄호 17"/>
          <p:cNvSpPr/>
          <p:nvPr/>
        </p:nvSpPr>
        <p:spPr>
          <a:xfrm flipH="1">
            <a:off x="3155160" y="237129"/>
            <a:ext cx="146524" cy="148634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오른쪽 중괄호 18"/>
          <p:cNvSpPr/>
          <p:nvPr/>
        </p:nvSpPr>
        <p:spPr>
          <a:xfrm rot="5400000" flipV="1">
            <a:off x="3303364" y="403609"/>
            <a:ext cx="146524" cy="148634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제목 1"/>
          <p:cNvSpPr txBox="1">
            <a:spLocks/>
          </p:cNvSpPr>
          <p:nvPr/>
        </p:nvSpPr>
        <p:spPr>
          <a:xfrm>
            <a:off x="2903446" y="202148"/>
            <a:ext cx="379766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16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2" name="제목 1"/>
          <p:cNvSpPr txBox="1">
            <a:spLocks/>
          </p:cNvSpPr>
          <p:nvPr/>
        </p:nvSpPr>
        <p:spPr>
          <a:xfrm>
            <a:off x="2933698" y="113862"/>
            <a:ext cx="300789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1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4.5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3" name="오른쪽 중괄호 22"/>
          <p:cNvSpPr/>
          <p:nvPr/>
        </p:nvSpPr>
        <p:spPr>
          <a:xfrm flipH="1">
            <a:off x="3156476" y="186750"/>
            <a:ext cx="146524" cy="49268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제목 1"/>
          <p:cNvSpPr txBox="1">
            <a:spLocks/>
          </p:cNvSpPr>
          <p:nvPr/>
        </p:nvSpPr>
        <p:spPr>
          <a:xfrm>
            <a:off x="192112" y="450844"/>
            <a:ext cx="379766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9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6" name="오른쪽 중괄호 25"/>
          <p:cNvSpPr/>
          <p:nvPr/>
        </p:nvSpPr>
        <p:spPr>
          <a:xfrm rot="5400000" flipV="1">
            <a:off x="314682" y="368027"/>
            <a:ext cx="146525" cy="131197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제목 1"/>
          <p:cNvSpPr>
            <a:spLocks noGrp="1"/>
          </p:cNvSpPr>
          <p:nvPr>
            <p:ph type="title"/>
          </p:nvPr>
        </p:nvSpPr>
        <p:spPr>
          <a:xfrm>
            <a:off x="3886225" y="-3806"/>
            <a:ext cx="3744416" cy="1056542"/>
          </a:xfrm>
        </p:spPr>
        <p:txBody>
          <a:bodyPr>
            <a:normAutofit/>
          </a:bodyPr>
          <a:lstStyle/>
          <a:p>
            <a:pPr algn="l"/>
            <a:r>
              <a:rPr lang="ko-KR" altLang="en-US" sz="1400" dirty="0" smtClean="0"/>
              <a:t>폰트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나눔바른펜</a:t>
            </a:r>
            <a:r>
              <a:rPr lang="ko-KR" altLang="en-US" sz="1400" dirty="0" smtClean="0"/>
              <a:t> </a:t>
            </a:r>
            <a:r>
              <a:rPr lang="en-US" altLang="ko-KR" sz="1400" dirty="0"/>
              <a:t>Bold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</a:t>
            </a:r>
            <a:r>
              <a:rPr lang="en-US" altLang="ko-KR" sz="1400" dirty="0" smtClean="0"/>
              <a:t>14px (3.5dp)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 000000(50%)</a:t>
            </a:r>
            <a:br>
              <a:rPr lang="en-US" altLang="ko-KR" sz="1400" dirty="0" smtClean="0"/>
            </a:b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83831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:\의뢰의뢰\네이버오픈페스트\04_01_검색창_자동완성리스트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3858061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오른쪽 중괄호 4"/>
          <p:cNvSpPr/>
          <p:nvPr/>
        </p:nvSpPr>
        <p:spPr>
          <a:xfrm>
            <a:off x="3536705" y="521497"/>
            <a:ext cx="146524" cy="410444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오른쪽 중괄호 5"/>
          <p:cNvSpPr/>
          <p:nvPr/>
        </p:nvSpPr>
        <p:spPr>
          <a:xfrm rot="16200000" flipH="1">
            <a:off x="3424291" y="972182"/>
            <a:ext cx="146524" cy="49268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제목 1"/>
          <p:cNvSpPr txBox="1">
            <a:spLocks/>
          </p:cNvSpPr>
          <p:nvPr/>
        </p:nvSpPr>
        <p:spPr>
          <a:xfrm>
            <a:off x="3334346" y="1011526"/>
            <a:ext cx="379766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5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8" name="제목 1"/>
          <p:cNvSpPr txBox="1">
            <a:spLocks/>
          </p:cNvSpPr>
          <p:nvPr/>
        </p:nvSpPr>
        <p:spPr>
          <a:xfrm>
            <a:off x="3597140" y="617654"/>
            <a:ext cx="379766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37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cxnSp>
        <p:nvCxnSpPr>
          <p:cNvPr id="14" name="구부러진 연결선 13"/>
          <p:cNvCxnSpPr/>
          <p:nvPr/>
        </p:nvCxnSpPr>
        <p:spPr>
          <a:xfrm>
            <a:off x="3497553" y="1331040"/>
            <a:ext cx="779788" cy="294964"/>
          </a:xfrm>
          <a:prstGeom prst="curvedConnector3">
            <a:avLst/>
          </a:prstGeom>
          <a:ln>
            <a:solidFill>
              <a:srgbClr val="FF29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제목 1"/>
          <p:cNvSpPr txBox="1">
            <a:spLocks/>
          </p:cNvSpPr>
          <p:nvPr/>
        </p:nvSpPr>
        <p:spPr>
          <a:xfrm>
            <a:off x="4211960" y="1477850"/>
            <a:ext cx="1053594" cy="5380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800" dirty="0" smtClean="0">
                <a:solidFill>
                  <a:srgbClr val="FF29FF"/>
                </a:solidFill>
              </a:rPr>
              <a:t>4</a:t>
            </a:r>
            <a:r>
              <a:rPr lang="ko-KR" altLang="en-US" sz="800" dirty="0" smtClean="0">
                <a:solidFill>
                  <a:srgbClr val="FF29FF"/>
                </a:solidFill>
              </a:rPr>
              <a:t>픽셀</a:t>
            </a:r>
            <a:r>
              <a:rPr lang="en-US" altLang="ko-KR" sz="800" dirty="0" smtClean="0">
                <a:solidFill>
                  <a:srgbClr val="FF29FF"/>
                </a:solidFill>
              </a:rPr>
              <a:t>(1dp)</a:t>
            </a:r>
            <a:r>
              <a:rPr lang="ko-KR" altLang="en-US" sz="800" dirty="0" smtClean="0">
                <a:solidFill>
                  <a:srgbClr val="FF29FF"/>
                </a:solidFill>
              </a:rPr>
              <a:t> </a:t>
            </a:r>
            <a:r>
              <a:rPr lang="ko-KR" altLang="en-US" sz="800" dirty="0" smtClean="0">
                <a:solidFill>
                  <a:srgbClr val="FF29FF"/>
                </a:solidFill>
              </a:rPr>
              <a:t>두께의 선으로 뚫린 구멍</a:t>
            </a:r>
            <a:endParaRPr lang="ko-KR" altLang="en-US" sz="800" dirty="0">
              <a:solidFill>
                <a:srgbClr val="FF29FF"/>
              </a:solidFill>
            </a:endParaRPr>
          </a:p>
        </p:txBody>
      </p:sp>
      <p:sp>
        <p:nvSpPr>
          <p:cNvPr id="18" name="오른쪽 중괄호 17"/>
          <p:cNvSpPr/>
          <p:nvPr/>
        </p:nvSpPr>
        <p:spPr>
          <a:xfrm rot="16200000" flipH="1">
            <a:off x="3405027" y="1987721"/>
            <a:ext cx="146524" cy="116833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제목 1"/>
          <p:cNvSpPr txBox="1">
            <a:spLocks/>
          </p:cNvSpPr>
          <p:nvPr/>
        </p:nvSpPr>
        <p:spPr>
          <a:xfrm>
            <a:off x="3307670" y="2060848"/>
            <a:ext cx="379766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0" name="오른쪽 중괄호 19"/>
          <p:cNvSpPr/>
          <p:nvPr/>
        </p:nvSpPr>
        <p:spPr>
          <a:xfrm rot="16200000" flipH="1">
            <a:off x="313697" y="2031396"/>
            <a:ext cx="146524" cy="116833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제목 1"/>
          <p:cNvSpPr txBox="1">
            <a:spLocks/>
          </p:cNvSpPr>
          <p:nvPr/>
        </p:nvSpPr>
        <p:spPr>
          <a:xfrm>
            <a:off x="196138" y="2104523"/>
            <a:ext cx="379766" cy="213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10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2" name="오른쪽 중괄호 21"/>
          <p:cNvSpPr/>
          <p:nvPr/>
        </p:nvSpPr>
        <p:spPr>
          <a:xfrm>
            <a:off x="3858060" y="521495"/>
            <a:ext cx="146524" cy="3123529"/>
          </a:xfrm>
          <a:prstGeom prst="rightBrace">
            <a:avLst/>
          </a:prstGeom>
          <a:ln>
            <a:solidFill>
              <a:srgbClr val="FF2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제목 1"/>
          <p:cNvSpPr txBox="1">
            <a:spLocks/>
          </p:cNvSpPr>
          <p:nvPr/>
        </p:nvSpPr>
        <p:spPr>
          <a:xfrm>
            <a:off x="3880145" y="1937595"/>
            <a:ext cx="547840" cy="2941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00" dirty="0" smtClean="0">
                <a:solidFill>
                  <a:srgbClr val="FF29FF"/>
                </a:solidFill>
              </a:rPr>
              <a:t>290</a:t>
            </a:r>
            <a:endParaRPr lang="ko-KR" altLang="en-US" sz="900" dirty="0">
              <a:solidFill>
                <a:srgbClr val="FF29FF"/>
              </a:solidFill>
            </a:endParaRPr>
          </a:p>
        </p:txBody>
      </p:sp>
      <p:sp>
        <p:nvSpPr>
          <p:cNvPr id="25" name="제목 1"/>
          <p:cNvSpPr>
            <a:spLocks noGrp="1"/>
          </p:cNvSpPr>
          <p:nvPr>
            <p:ph type="title"/>
          </p:nvPr>
        </p:nvSpPr>
        <p:spPr>
          <a:xfrm>
            <a:off x="3858060" y="94176"/>
            <a:ext cx="2082091" cy="736994"/>
          </a:xfrm>
        </p:spPr>
        <p:txBody>
          <a:bodyPr>
            <a:normAutofit fontScale="90000"/>
          </a:bodyPr>
          <a:lstStyle/>
          <a:p>
            <a:pPr algn="l"/>
            <a:r>
              <a:rPr lang="ko-KR" altLang="en-US" sz="1400" dirty="0" smtClean="0"/>
              <a:t>폰트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나눔바른펜</a:t>
            </a:r>
            <a:r>
              <a:rPr lang="ko-KR" altLang="en-US" sz="1400" dirty="0" smtClean="0"/>
              <a:t> </a:t>
            </a:r>
            <a:r>
              <a:rPr lang="en-US" altLang="ko-KR" sz="1400" dirty="0"/>
              <a:t>Bold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</a:t>
            </a:r>
            <a:r>
              <a:rPr lang="en-US" altLang="ko-KR" sz="1400" dirty="0" smtClean="0"/>
              <a:t>14px (3.5dp)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 000000(50%)</a:t>
            </a:r>
            <a:br>
              <a:rPr lang="en-US" altLang="ko-KR" sz="1400" dirty="0" smtClean="0"/>
            </a:br>
            <a:endParaRPr lang="ko-KR" altLang="en-US" sz="1400" dirty="0"/>
          </a:p>
        </p:txBody>
      </p:sp>
      <p:sp>
        <p:nvSpPr>
          <p:cNvPr id="26" name="제목 1"/>
          <p:cNvSpPr txBox="1">
            <a:spLocks/>
          </p:cNvSpPr>
          <p:nvPr/>
        </p:nvSpPr>
        <p:spPr>
          <a:xfrm>
            <a:off x="3942884" y="2492896"/>
            <a:ext cx="2645340" cy="7342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400" dirty="0" smtClean="0"/>
              <a:t>폰트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나눔바른펜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Bold</a:t>
            </a:r>
            <a:br>
              <a:rPr lang="en-US" altLang="ko-KR" sz="1400" dirty="0" smtClean="0"/>
            </a:br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</a:t>
            </a:r>
            <a:r>
              <a:rPr lang="en-US" altLang="ko-KR" sz="1400" dirty="0" smtClean="0"/>
              <a:t>14px (3.5dp)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 000000(65%), 009017(65%)</a:t>
            </a:r>
            <a:br>
              <a:rPr lang="en-US" altLang="ko-KR" sz="1400" dirty="0" smtClean="0"/>
            </a:br>
            <a:endParaRPr lang="ko-KR" altLang="en-US" sz="1400" dirty="0"/>
          </a:p>
        </p:txBody>
      </p:sp>
      <p:sp>
        <p:nvSpPr>
          <p:cNvPr id="27" name="제목 1"/>
          <p:cNvSpPr txBox="1">
            <a:spLocks/>
          </p:cNvSpPr>
          <p:nvPr/>
        </p:nvSpPr>
        <p:spPr>
          <a:xfrm>
            <a:off x="6660232" y="2490135"/>
            <a:ext cx="2082091" cy="7369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400" dirty="0" smtClean="0"/>
              <a:t>폰트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나눔바른펜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Regular</a:t>
            </a:r>
          </a:p>
          <a:p>
            <a:pPr algn="l"/>
            <a:r>
              <a:rPr lang="ko-KR" altLang="en-US" sz="1400" dirty="0" smtClean="0"/>
              <a:t>크기 </a:t>
            </a:r>
            <a:r>
              <a:rPr lang="en-US" altLang="ko-KR" sz="1400" dirty="0" smtClean="0"/>
              <a:t>: </a:t>
            </a:r>
            <a:r>
              <a:rPr lang="en-US" altLang="ko-KR" sz="1400" dirty="0" smtClean="0"/>
              <a:t>10px (2.5dp)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ko-KR" altLang="en-US" sz="1400" dirty="0" smtClean="0"/>
              <a:t>컬러 </a:t>
            </a:r>
            <a:r>
              <a:rPr lang="en-US" altLang="ko-KR" sz="1400" dirty="0" smtClean="0"/>
              <a:t>: 000000(50%)</a:t>
            </a:r>
            <a:br>
              <a:rPr lang="en-US" altLang="ko-KR" sz="1400" dirty="0" smtClean="0"/>
            </a:b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2405206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D:\의뢰의뢰\네이버오픈페스트\05_카테고리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3858061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제목 1"/>
          <p:cNvSpPr txBox="1">
            <a:spLocks/>
          </p:cNvSpPr>
          <p:nvPr/>
        </p:nvSpPr>
        <p:spPr>
          <a:xfrm>
            <a:off x="4427984" y="476672"/>
            <a:ext cx="4104455" cy="9361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100" dirty="0" smtClean="0">
                <a:solidFill>
                  <a:srgbClr val="FF29FF"/>
                </a:solidFill>
              </a:rPr>
              <a:t>2</a:t>
            </a:r>
            <a:r>
              <a:rPr lang="ko-KR" altLang="en-US" sz="1100" dirty="0" smtClean="0">
                <a:solidFill>
                  <a:srgbClr val="FF29FF"/>
                </a:solidFill>
              </a:rPr>
              <a:t>번째 </a:t>
            </a:r>
            <a:r>
              <a:rPr lang="en-US" altLang="ko-KR" sz="1100" dirty="0" err="1" smtClean="0">
                <a:solidFill>
                  <a:srgbClr val="FF29FF"/>
                </a:solidFill>
              </a:rPr>
              <a:t>ppt</a:t>
            </a:r>
            <a:r>
              <a:rPr lang="ko-KR" altLang="en-US" sz="1100" dirty="0">
                <a:solidFill>
                  <a:srgbClr val="FF29FF"/>
                </a:solidFill>
              </a:rPr>
              <a:t> </a:t>
            </a:r>
            <a:r>
              <a:rPr lang="ko-KR" altLang="en-US" sz="1100" dirty="0" smtClean="0">
                <a:solidFill>
                  <a:srgbClr val="FF29FF"/>
                </a:solidFill>
              </a:rPr>
              <a:t>페이지와 아이콘 배치 수치는 같음</a:t>
            </a:r>
            <a:endParaRPr lang="ko-KR" altLang="en-US" sz="1100" dirty="0">
              <a:solidFill>
                <a:srgbClr val="FF29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89668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345</TotalTime>
  <Words>357</Words>
  <Application>Microsoft Office PowerPoint</Application>
  <PresentationFormat>화면 슬라이드 쇼(4:3)</PresentationFormat>
  <Paragraphs>133</Paragraphs>
  <Slides>11</Slides>
  <Notes>1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2" baseType="lpstr">
      <vt:lpstr>Office 테마</vt:lpstr>
      <vt:lpstr>10</vt:lpstr>
      <vt:lpstr>10</vt:lpstr>
      <vt:lpstr>폰트 : 나눔바른펜 Bold 크기 : 24px (6dp) 컬러 : ffffff(95%)  효과 : 외부광선  -혼합모드 : 스크린  -불투명도 : 75%  -컬러 : 61d875  -기법 : 더 부드럽게  -크기 : 20px (5dp)</vt:lpstr>
      <vt:lpstr>PowerPoint 프레젠테이션</vt:lpstr>
      <vt:lpstr>폰트 : 나눔바른펜 Bold 크기 : 24px (6dp) 컬러 : ffffff(95%)  효과 : 외부광선  -혼합모드 : 스크린  -불투명도 : 75%  -컬러 : ff4d1d  -기법 : 더 부드럽게  -크기 : 20px (5dp)</vt:lpstr>
      <vt:lpstr>PowerPoint 프레젠테이션</vt:lpstr>
      <vt:lpstr>폰트 : 나눔바른펜 Bold 크기 : 14px (3.5dp) 컬러 : 000000(50%) </vt:lpstr>
      <vt:lpstr>폰트 : 나눔바른펜 Bold 크기 : 14px (3.5dp) 컬러 : 000000(50%) </vt:lpstr>
      <vt:lpstr>PowerPoint 프레젠테이션</vt:lpstr>
      <vt:lpstr>PowerPoint 프레젠테이션</vt:lpstr>
      <vt:lpstr>PowerPoint 프레젠테이션</vt:lpstr>
    </vt:vector>
  </TitlesOfParts>
  <Company>Microsoft Corporation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34</cp:revision>
  <dcterms:created xsi:type="dcterms:W3CDTF">2016-12-30T06:16:14Z</dcterms:created>
  <dcterms:modified xsi:type="dcterms:W3CDTF">2017-01-18T10:32:38Z</dcterms:modified>
</cp:coreProperties>
</file>

<file path=docProps/thumbnail.jpeg>
</file>